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9906000" cy="6858000" type="A4"/>
  <p:notesSz cx="6865938" cy="9998075"/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>
          <p15:clr>
            <a:srgbClr val="A4A3A4"/>
          </p15:clr>
        </p15:guide>
        <p15:guide id="2" pos="3392">
          <p15:clr>
            <a:srgbClr val="A4A3A4"/>
          </p15:clr>
        </p15:guide>
        <p15:guide id="3">
          <p15:clr>
            <a:srgbClr val="A4A3A4"/>
          </p15:clr>
        </p15:guide>
        <p15:guide id="4" pos="321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556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65C5C4-B24E-C74D-92EE-8729DC40733F}" v="17" dt="2023-09-26T13:13:42.4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255" autoAdjust="0"/>
    <p:restoredTop sz="94547"/>
  </p:normalViewPr>
  <p:slideViewPr>
    <p:cSldViewPr snapToObjects="1">
      <p:cViewPr>
        <p:scale>
          <a:sx n="144" d="100"/>
          <a:sy n="144" d="100"/>
        </p:scale>
        <p:origin x="3176" y="768"/>
      </p:cViewPr>
      <p:guideLst>
        <p:guide orient="horz" pos="3838"/>
        <p:guide pos="3392"/>
        <p:guide/>
        <p:guide pos="32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Fischer Lötscher" userId="89a931b3-a316-46c6-83c8-aa220da781e3" providerId="ADAL" clId="{8565C5C4-B24E-C74D-92EE-8729DC40733F}"/>
    <pc:docChg chg="undo redo custSel modSld">
      <pc:chgData name="Andrea Fischer Lötscher" userId="89a931b3-a316-46c6-83c8-aa220da781e3" providerId="ADAL" clId="{8565C5C4-B24E-C74D-92EE-8729DC40733F}" dt="2023-09-26T13:16:49.309" v="1052" actId="113"/>
      <pc:docMkLst>
        <pc:docMk/>
      </pc:docMkLst>
      <pc:sldChg chg="addSp delSp modSp mod">
        <pc:chgData name="Andrea Fischer Lötscher" userId="89a931b3-a316-46c6-83c8-aa220da781e3" providerId="ADAL" clId="{8565C5C4-B24E-C74D-92EE-8729DC40733F}" dt="2023-09-26T13:16:49.309" v="1052" actId="113"/>
        <pc:sldMkLst>
          <pc:docMk/>
          <pc:sldMk cId="0" sldId="268"/>
        </pc:sldMkLst>
        <pc:spChg chg="mod">
          <ac:chgData name="Andrea Fischer Lötscher" userId="89a931b3-a316-46c6-83c8-aa220da781e3" providerId="ADAL" clId="{8565C5C4-B24E-C74D-92EE-8729DC40733F}" dt="2023-09-26T13:13:05.830" v="1030" actId="1076"/>
          <ac:spMkLst>
            <pc:docMk/>
            <pc:sldMk cId="0" sldId="268"/>
            <ac:spMk id="2" creationId="{2FB57819-3858-3D44-D2D2-1C1E4C1D3D1A}"/>
          </ac:spMkLst>
        </pc:spChg>
        <pc:spChg chg="mod">
          <ac:chgData name="Andrea Fischer Lötscher" userId="89a931b3-a316-46c6-83c8-aa220da781e3" providerId="ADAL" clId="{8565C5C4-B24E-C74D-92EE-8729DC40733F}" dt="2023-09-26T12:56:50.882" v="544" actId="1036"/>
          <ac:spMkLst>
            <pc:docMk/>
            <pc:sldMk cId="0" sldId="268"/>
            <ac:spMk id="15" creationId="{876AF36E-B2DF-056A-B979-6AA7CBD36E62}"/>
          </ac:spMkLst>
        </pc:spChg>
        <pc:spChg chg="mod">
          <ac:chgData name="Andrea Fischer Lötscher" userId="89a931b3-a316-46c6-83c8-aa220da781e3" providerId="ADAL" clId="{8565C5C4-B24E-C74D-92EE-8729DC40733F}" dt="2023-09-26T12:59:00.510" v="563" actId="1036"/>
          <ac:spMkLst>
            <pc:docMk/>
            <pc:sldMk cId="0" sldId="268"/>
            <ac:spMk id="16" creationId="{5F74699D-4F3C-C457-F77F-8A37310EED9F}"/>
          </ac:spMkLst>
        </pc:spChg>
        <pc:spChg chg="mod">
          <ac:chgData name="Andrea Fischer Lötscher" userId="89a931b3-a316-46c6-83c8-aa220da781e3" providerId="ADAL" clId="{8565C5C4-B24E-C74D-92EE-8729DC40733F}" dt="2023-09-26T12:59:00.510" v="563" actId="1036"/>
          <ac:spMkLst>
            <pc:docMk/>
            <pc:sldMk cId="0" sldId="268"/>
            <ac:spMk id="24" creationId="{EE29F0E0-0794-98F5-D6B0-8C39257A7C15}"/>
          </ac:spMkLst>
        </pc:spChg>
        <pc:spChg chg="mod">
          <ac:chgData name="Andrea Fischer Lötscher" userId="89a931b3-a316-46c6-83c8-aa220da781e3" providerId="ADAL" clId="{8565C5C4-B24E-C74D-92EE-8729DC40733F}" dt="2023-09-26T12:59:00.510" v="563" actId="1036"/>
          <ac:spMkLst>
            <pc:docMk/>
            <pc:sldMk cId="0" sldId="268"/>
            <ac:spMk id="25" creationId="{13E1AADE-8B2C-1A2A-C112-B2C0D7574E0B}"/>
          </ac:spMkLst>
        </pc:spChg>
        <pc:spChg chg="mod">
          <ac:chgData name="Andrea Fischer Lötscher" userId="89a931b3-a316-46c6-83c8-aa220da781e3" providerId="ADAL" clId="{8565C5C4-B24E-C74D-92EE-8729DC40733F}" dt="2023-09-26T12:59:00.510" v="563" actId="1036"/>
          <ac:spMkLst>
            <pc:docMk/>
            <pc:sldMk cId="0" sldId="268"/>
            <ac:spMk id="26" creationId="{EBABC49A-A178-08A7-1F95-47940F153168}"/>
          </ac:spMkLst>
        </pc:spChg>
        <pc:spChg chg="mod">
          <ac:chgData name="Andrea Fischer Lötscher" userId="89a931b3-a316-46c6-83c8-aa220da781e3" providerId="ADAL" clId="{8565C5C4-B24E-C74D-92EE-8729DC40733F}" dt="2023-09-26T12:59:00.510" v="563" actId="1036"/>
          <ac:spMkLst>
            <pc:docMk/>
            <pc:sldMk cId="0" sldId="268"/>
            <ac:spMk id="27" creationId="{43E9A596-685B-21AF-4C52-A070FD60DE5D}"/>
          </ac:spMkLst>
        </pc:spChg>
        <pc:spChg chg="mod">
          <ac:chgData name="Andrea Fischer Lötscher" userId="89a931b3-a316-46c6-83c8-aa220da781e3" providerId="ADAL" clId="{8565C5C4-B24E-C74D-92EE-8729DC40733F}" dt="2023-09-26T12:59:00.510" v="563" actId="1036"/>
          <ac:spMkLst>
            <pc:docMk/>
            <pc:sldMk cId="0" sldId="268"/>
            <ac:spMk id="77" creationId="{938E9696-A0E0-09E4-64BD-EE516EF80AB3}"/>
          </ac:spMkLst>
        </pc:spChg>
        <pc:spChg chg="add mod">
          <ac:chgData name="Andrea Fischer Lötscher" userId="89a931b3-a316-46c6-83c8-aa220da781e3" providerId="ADAL" clId="{8565C5C4-B24E-C74D-92EE-8729DC40733F}" dt="2023-09-26T13:14:51.257" v="1040" actId="108"/>
          <ac:spMkLst>
            <pc:docMk/>
            <pc:sldMk cId="0" sldId="268"/>
            <ac:spMk id="100" creationId="{C4F5C41F-9CAD-704C-A145-070DB81BC366}"/>
          </ac:spMkLst>
        </pc:spChg>
        <pc:spChg chg="add mod">
          <ac:chgData name="Andrea Fischer Lötscher" userId="89a931b3-a316-46c6-83c8-aa220da781e3" providerId="ADAL" clId="{8565C5C4-B24E-C74D-92EE-8729DC40733F}" dt="2023-09-26T13:15:52.472" v="1048" actId="255"/>
          <ac:spMkLst>
            <pc:docMk/>
            <pc:sldMk cId="0" sldId="268"/>
            <ac:spMk id="101" creationId="{4F680205-D9C8-4F51-C22D-466496903847}"/>
          </ac:spMkLst>
        </pc:spChg>
        <pc:spChg chg="mod">
          <ac:chgData name="Andrea Fischer Lötscher" userId="89a931b3-a316-46c6-83c8-aa220da781e3" providerId="ADAL" clId="{8565C5C4-B24E-C74D-92EE-8729DC40733F}" dt="2023-09-26T12:59:00.510" v="563" actId="1036"/>
          <ac:spMkLst>
            <pc:docMk/>
            <pc:sldMk cId="0" sldId="268"/>
            <ac:spMk id="103" creationId="{C597D128-E6B4-9DE5-994D-BC6AAB2A01B4}"/>
          </ac:spMkLst>
        </pc:spChg>
        <pc:spChg chg="mod">
          <ac:chgData name="Andrea Fischer Lötscher" userId="89a931b3-a316-46c6-83c8-aa220da781e3" providerId="ADAL" clId="{8565C5C4-B24E-C74D-92EE-8729DC40733F}" dt="2023-09-26T12:59:00.510" v="563" actId="1036"/>
          <ac:spMkLst>
            <pc:docMk/>
            <pc:sldMk cId="0" sldId="268"/>
            <ac:spMk id="106" creationId="{08A56271-0DBD-CDB5-11BE-874D89E4A40F}"/>
          </ac:spMkLst>
        </pc:spChg>
        <pc:spChg chg="mod">
          <ac:chgData name="Andrea Fischer Lötscher" userId="89a931b3-a316-46c6-83c8-aa220da781e3" providerId="ADAL" clId="{8565C5C4-B24E-C74D-92EE-8729DC40733F}" dt="2023-09-26T12:59:00.510" v="563" actId="1036"/>
          <ac:spMkLst>
            <pc:docMk/>
            <pc:sldMk cId="0" sldId="268"/>
            <ac:spMk id="110" creationId="{1ED34EF6-B56E-A90C-75FC-8391842383AD}"/>
          </ac:spMkLst>
        </pc:spChg>
        <pc:spChg chg="mod">
          <ac:chgData name="Andrea Fischer Lötscher" userId="89a931b3-a316-46c6-83c8-aa220da781e3" providerId="ADAL" clId="{8565C5C4-B24E-C74D-92EE-8729DC40733F}" dt="2023-09-26T12:59:00.510" v="563" actId="1036"/>
          <ac:spMkLst>
            <pc:docMk/>
            <pc:sldMk cId="0" sldId="268"/>
            <ac:spMk id="111" creationId="{8FA390A2-854A-37CE-9EE5-2CC07F78E05F}"/>
          </ac:spMkLst>
        </pc:spChg>
        <pc:spChg chg="mod">
          <ac:chgData name="Andrea Fischer Lötscher" userId="89a931b3-a316-46c6-83c8-aa220da781e3" providerId="ADAL" clId="{8565C5C4-B24E-C74D-92EE-8729DC40733F}" dt="2023-09-26T12:59:00.510" v="563" actId="1036"/>
          <ac:spMkLst>
            <pc:docMk/>
            <pc:sldMk cId="0" sldId="268"/>
            <ac:spMk id="120" creationId="{AFF0E99D-4637-5A91-F504-844BA0598ADF}"/>
          </ac:spMkLst>
        </pc:spChg>
        <pc:spChg chg="mod">
          <ac:chgData name="Andrea Fischer Lötscher" userId="89a931b3-a316-46c6-83c8-aa220da781e3" providerId="ADAL" clId="{8565C5C4-B24E-C74D-92EE-8729DC40733F}" dt="2023-09-26T12:59:00.510" v="563" actId="1036"/>
          <ac:spMkLst>
            <pc:docMk/>
            <pc:sldMk cId="0" sldId="268"/>
            <ac:spMk id="121" creationId="{B18CF1C8-2376-92A4-32F2-DA0A7B483B00}"/>
          </ac:spMkLst>
        </pc:spChg>
        <pc:spChg chg="mod">
          <ac:chgData name="Andrea Fischer Lötscher" userId="89a931b3-a316-46c6-83c8-aa220da781e3" providerId="ADAL" clId="{8565C5C4-B24E-C74D-92EE-8729DC40733F}" dt="2023-09-26T13:00:31.464" v="572" actId="1076"/>
          <ac:spMkLst>
            <pc:docMk/>
            <pc:sldMk cId="0" sldId="268"/>
            <ac:spMk id="122" creationId="{AC77B2B3-C564-DD65-8884-144149A244BC}"/>
          </ac:spMkLst>
        </pc:spChg>
        <pc:spChg chg="mod">
          <ac:chgData name="Andrea Fischer Lötscher" userId="89a931b3-a316-46c6-83c8-aa220da781e3" providerId="ADAL" clId="{8565C5C4-B24E-C74D-92EE-8729DC40733F}" dt="2023-09-26T12:59:00.510" v="563" actId="1036"/>
          <ac:spMkLst>
            <pc:docMk/>
            <pc:sldMk cId="0" sldId="268"/>
            <ac:spMk id="123" creationId="{896FBA2E-B074-39D1-4E07-28A1A1237B0B}"/>
          </ac:spMkLst>
        </pc:spChg>
        <pc:spChg chg="mod">
          <ac:chgData name="Andrea Fischer Lötscher" userId="89a931b3-a316-46c6-83c8-aa220da781e3" providerId="ADAL" clId="{8565C5C4-B24E-C74D-92EE-8729DC40733F}" dt="2023-09-26T12:59:00.510" v="563" actId="1036"/>
          <ac:spMkLst>
            <pc:docMk/>
            <pc:sldMk cId="0" sldId="268"/>
            <ac:spMk id="124" creationId="{86EE25C7-237C-5046-2FAD-F5CE0C1389CA}"/>
          </ac:spMkLst>
        </pc:spChg>
        <pc:spChg chg="mod">
          <ac:chgData name="Andrea Fischer Lötscher" userId="89a931b3-a316-46c6-83c8-aa220da781e3" providerId="ADAL" clId="{8565C5C4-B24E-C74D-92EE-8729DC40733F}" dt="2023-09-26T12:56:50.882" v="544" actId="1036"/>
          <ac:spMkLst>
            <pc:docMk/>
            <pc:sldMk cId="0" sldId="268"/>
            <ac:spMk id="158" creationId="{0252C387-8A0C-CA92-D834-A9559B8D7CB4}"/>
          </ac:spMkLst>
        </pc:spChg>
        <pc:spChg chg="mod">
          <ac:chgData name="Andrea Fischer Lötscher" userId="89a931b3-a316-46c6-83c8-aa220da781e3" providerId="ADAL" clId="{8565C5C4-B24E-C74D-92EE-8729DC40733F}" dt="2023-09-26T12:56:37.710" v="542" actId="1035"/>
          <ac:spMkLst>
            <pc:docMk/>
            <pc:sldMk cId="0" sldId="268"/>
            <ac:spMk id="15367" creationId="{0142B59C-2392-951D-F72B-6022C9FAB00D}"/>
          </ac:spMkLst>
        </pc:spChg>
        <pc:spChg chg="mod">
          <ac:chgData name="Andrea Fischer Lötscher" userId="89a931b3-a316-46c6-83c8-aa220da781e3" providerId="ADAL" clId="{8565C5C4-B24E-C74D-92EE-8729DC40733F}" dt="2023-09-26T12:56:37.710" v="542" actId="1035"/>
          <ac:spMkLst>
            <pc:docMk/>
            <pc:sldMk cId="0" sldId="268"/>
            <ac:spMk id="15368" creationId="{BCFE0B23-A34A-899B-EC8B-CF5E0EB7141B}"/>
          </ac:spMkLst>
        </pc:spChg>
        <pc:spChg chg="mod">
          <ac:chgData name="Andrea Fischer Lötscher" userId="89a931b3-a316-46c6-83c8-aa220da781e3" providerId="ADAL" clId="{8565C5C4-B24E-C74D-92EE-8729DC40733F}" dt="2023-09-26T13:11:52.212" v="1019" actId="14100"/>
          <ac:spMkLst>
            <pc:docMk/>
            <pc:sldMk cId="0" sldId="268"/>
            <ac:spMk id="15379" creationId="{13D7846F-9958-9A73-E5CD-271EA699FB2C}"/>
          </ac:spMkLst>
        </pc:spChg>
        <pc:spChg chg="mod">
          <ac:chgData name="Andrea Fischer Lötscher" userId="89a931b3-a316-46c6-83c8-aa220da781e3" providerId="ADAL" clId="{8565C5C4-B24E-C74D-92EE-8729DC40733F}" dt="2023-09-26T12:59:00.510" v="563" actId="1036"/>
          <ac:spMkLst>
            <pc:docMk/>
            <pc:sldMk cId="0" sldId="268"/>
            <ac:spMk id="15380" creationId="{448A7D36-F5F1-F45D-F112-187B79820E12}"/>
          </ac:spMkLst>
        </pc:spChg>
        <pc:spChg chg="mod">
          <ac:chgData name="Andrea Fischer Lötscher" userId="89a931b3-a316-46c6-83c8-aa220da781e3" providerId="ADAL" clId="{8565C5C4-B24E-C74D-92EE-8729DC40733F}" dt="2023-09-26T12:59:00.510" v="563" actId="1036"/>
          <ac:spMkLst>
            <pc:docMk/>
            <pc:sldMk cId="0" sldId="268"/>
            <ac:spMk id="15381" creationId="{49109AA0-3D45-2B44-3A14-C479A10ED261}"/>
          </ac:spMkLst>
        </pc:spChg>
        <pc:spChg chg="mod">
          <ac:chgData name="Andrea Fischer Lötscher" userId="89a931b3-a316-46c6-83c8-aa220da781e3" providerId="ADAL" clId="{8565C5C4-B24E-C74D-92EE-8729DC40733F}" dt="2023-09-26T12:59:00.510" v="563" actId="1036"/>
          <ac:spMkLst>
            <pc:docMk/>
            <pc:sldMk cId="0" sldId="268"/>
            <ac:spMk id="15382" creationId="{DDE1771B-95AC-4B30-5B2A-13AE0FA94D92}"/>
          </ac:spMkLst>
        </pc:spChg>
        <pc:spChg chg="mod">
          <ac:chgData name="Andrea Fischer Lötscher" userId="89a931b3-a316-46c6-83c8-aa220da781e3" providerId="ADAL" clId="{8565C5C4-B24E-C74D-92EE-8729DC40733F}" dt="2023-09-26T12:59:00.510" v="563" actId="1036"/>
          <ac:spMkLst>
            <pc:docMk/>
            <pc:sldMk cId="0" sldId="268"/>
            <ac:spMk id="15383" creationId="{8EEA1912-398F-CBCD-E192-D123F8AE3252}"/>
          </ac:spMkLst>
        </pc:spChg>
        <pc:spChg chg="mod">
          <ac:chgData name="Andrea Fischer Lötscher" userId="89a931b3-a316-46c6-83c8-aa220da781e3" providerId="ADAL" clId="{8565C5C4-B24E-C74D-92EE-8729DC40733F}" dt="2023-09-26T12:59:00.510" v="563" actId="1036"/>
          <ac:spMkLst>
            <pc:docMk/>
            <pc:sldMk cId="0" sldId="268"/>
            <ac:spMk id="15384" creationId="{45A4BDE5-79EB-087E-ED93-004DC0277206}"/>
          </ac:spMkLst>
        </pc:spChg>
        <pc:spChg chg="add del mod">
          <ac:chgData name="Andrea Fischer Lötscher" userId="89a931b3-a316-46c6-83c8-aa220da781e3" providerId="ADAL" clId="{8565C5C4-B24E-C74D-92EE-8729DC40733F}" dt="2023-09-26T13:16:49.309" v="1052" actId="113"/>
          <ac:spMkLst>
            <pc:docMk/>
            <pc:sldMk cId="0" sldId="268"/>
            <ac:spMk id="15392" creationId="{4E0E62D7-A661-27A2-9586-84258678EA26}"/>
          </ac:spMkLst>
        </pc:spChg>
        <pc:spChg chg="mod">
          <ac:chgData name="Andrea Fischer Lötscher" userId="89a931b3-a316-46c6-83c8-aa220da781e3" providerId="ADAL" clId="{8565C5C4-B24E-C74D-92EE-8729DC40733F}" dt="2023-09-26T12:56:50.882" v="544" actId="1036"/>
          <ac:spMkLst>
            <pc:docMk/>
            <pc:sldMk cId="0" sldId="268"/>
            <ac:spMk id="15395" creationId="{EFCF803E-1742-BED4-DDD8-0021F34C62E9}"/>
          </ac:spMkLst>
        </pc:spChg>
        <pc:spChg chg="mod">
          <ac:chgData name="Andrea Fischer Lötscher" userId="89a931b3-a316-46c6-83c8-aa220da781e3" providerId="ADAL" clId="{8565C5C4-B24E-C74D-92EE-8729DC40733F}" dt="2023-09-26T12:56:50.882" v="544" actId="1036"/>
          <ac:spMkLst>
            <pc:docMk/>
            <pc:sldMk cId="0" sldId="268"/>
            <ac:spMk id="15396" creationId="{3F9BEE13-DBC1-53B5-F42C-79E6783094F1}"/>
          </ac:spMkLst>
        </pc:spChg>
        <pc:spChg chg="mod">
          <ac:chgData name="Andrea Fischer Lötscher" userId="89a931b3-a316-46c6-83c8-aa220da781e3" providerId="ADAL" clId="{8565C5C4-B24E-C74D-92EE-8729DC40733F}" dt="2023-09-26T13:00:07.548" v="570" actId="1076"/>
          <ac:spMkLst>
            <pc:docMk/>
            <pc:sldMk cId="0" sldId="268"/>
            <ac:spMk id="15398" creationId="{DBE0912D-CACD-0585-F60D-5F4AF0852979}"/>
          </ac:spMkLst>
        </pc:spChg>
        <pc:spChg chg="mod">
          <ac:chgData name="Andrea Fischer Lötscher" userId="89a931b3-a316-46c6-83c8-aa220da781e3" providerId="ADAL" clId="{8565C5C4-B24E-C74D-92EE-8729DC40733F}" dt="2023-09-26T12:43:36.478" v="456" actId="1076"/>
          <ac:spMkLst>
            <pc:docMk/>
            <pc:sldMk cId="0" sldId="268"/>
            <ac:spMk id="15405" creationId="{4F82EC22-397D-10AA-5401-B75A12FCEFD8}"/>
          </ac:spMkLst>
        </pc:spChg>
        <pc:spChg chg="mod">
          <ac:chgData name="Andrea Fischer Lötscher" userId="89a931b3-a316-46c6-83c8-aa220da781e3" providerId="ADAL" clId="{8565C5C4-B24E-C74D-92EE-8729DC40733F}" dt="2023-09-26T13:00:38.898" v="574" actId="1076"/>
          <ac:spMkLst>
            <pc:docMk/>
            <pc:sldMk cId="0" sldId="268"/>
            <ac:spMk id="15407" creationId="{D70CA837-2EE3-7E16-1724-9953D68FA528}"/>
          </ac:spMkLst>
        </pc:spChg>
        <pc:spChg chg="mod">
          <ac:chgData name="Andrea Fischer Lötscher" userId="89a931b3-a316-46c6-83c8-aa220da781e3" providerId="ADAL" clId="{8565C5C4-B24E-C74D-92EE-8729DC40733F}" dt="2023-09-26T12:56:37.710" v="542" actId="1035"/>
          <ac:spMkLst>
            <pc:docMk/>
            <pc:sldMk cId="0" sldId="268"/>
            <ac:spMk id="15428" creationId="{4E82A39C-1262-21FE-F4FC-32F19DB9AE3E}"/>
          </ac:spMkLst>
        </pc:spChg>
        <pc:spChg chg="mod">
          <ac:chgData name="Andrea Fischer Lötscher" userId="89a931b3-a316-46c6-83c8-aa220da781e3" providerId="ADAL" clId="{8565C5C4-B24E-C74D-92EE-8729DC40733F}" dt="2023-09-26T13:15:22.524" v="1042" actId="20577"/>
          <ac:spMkLst>
            <pc:docMk/>
            <pc:sldMk cId="0" sldId="268"/>
            <ac:spMk id="15438" creationId="{FA5AEB05-F509-BAFE-472E-07C2ECF50CF2}"/>
          </ac:spMkLst>
        </pc:spChg>
        <pc:spChg chg="mod">
          <ac:chgData name="Andrea Fischer Lötscher" userId="89a931b3-a316-46c6-83c8-aa220da781e3" providerId="ADAL" clId="{8565C5C4-B24E-C74D-92EE-8729DC40733F}" dt="2023-09-26T13:13:42.417" v="1033" actId="1076"/>
          <ac:spMkLst>
            <pc:docMk/>
            <pc:sldMk cId="0" sldId="268"/>
            <ac:spMk id="15439" creationId="{2B44551C-E6C8-75F6-60F1-41F303DE54C4}"/>
          </ac:spMkLst>
        </pc:spChg>
        <pc:spChg chg="mod">
          <ac:chgData name="Andrea Fischer Lötscher" userId="89a931b3-a316-46c6-83c8-aa220da781e3" providerId="ADAL" clId="{8565C5C4-B24E-C74D-92EE-8729DC40733F}" dt="2023-09-26T13:13:42.417" v="1033" actId="1076"/>
          <ac:spMkLst>
            <pc:docMk/>
            <pc:sldMk cId="0" sldId="268"/>
            <ac:spMk id="15440" creationId="{7CF4B693-4B36-489F-225C-E8C6DABC4849}"/>
          </ac:spMkLst>
        </pc:spChg>
        <pc:spChg chg="mod">
          <ac:chgData name="Andrea Fischer Lötscher" userId="89a931b3-a316-46c6-83c8-aa220da781e3" providerId="ADAL" clId="{8565C5C4-B24E-C74D-92EE-8729DC40733F}" dt="2023-09-26T13:13:42.417" v="1033" actId="1076"/>
          <ac:spMkLst>
            <pc:docMk/>
            <pc:sldMk cId="0" sldId="268"/>
            <ac:spMk id="15441" creationId="{0FFB2F5E-7F8C-B584-A6C7-C9DF6929C679}"/>
          </ac:spMkLst>
        </pc:spChg>
        <pc:spChg chg="mod">
          <ac:chgData name="Andrea Fischer Lötscher" userId="89a931b3-a316-46c6-83c8-aa220da781e3" providerId="ADAL" clId="{8565C5C4-B24E-C74D-92EE-8729DC40733F}" dt="2023-09-26T12:56:37.710" v="542" actId="1035"/>
          <ac:spMkLst>
            <pc:docMk/>
            <pc:sldMk cId="0" sldId="268"/>
            <ac:spMk id="27705" creationId="{17D6FB55-036C-57C2-FD84-46011DBE539C}"/>
          </ac:spMkLst>
        </pc:spChg>
        <pc:grpChg chg="mod">
          <ac:chgData name="Andrea Fischer Lötscher" userId="89a931b3-a316-46c6-83c8-aa220da781e3" providerId="ADAL" clId="{8565C5C4-B24E-C74D-92EE-8729DC40733F}" dt="2023-09-26T13:13:42.417" v="1033" actId="1076"/>
          <ac:grpSpMkLst>
            <pc:docMk/>
            <pc:sldMk cId="0" sldId="268"/>
            <ac:grpSpMk id="15397" creationId="{116E6EA1-2C21-B6F7-ABA1-491C01FE5A1E}"/>
          </ac:grpSpMkLst>
        </pc:grpChg>
        <pc:graphicFrameChg chg="mod">
          <ac:chgData name="Andrea Fischer Lötscher" userId="89a931b3-a316-46c6-83c8-aa220da781e3" providerId="ADAL" clId="{8565C5C4-B24E-C74D-92EE-8729DC40733F}" dt="2023-09-26T13:15:23.834" v="1043" actId="1076"/>
          <ac:graphicFrameMkLst>
            <pc:docMk/>
            <pc:sldMk cId="0" sldId="268"/>
            <ac:graphicFrameMk id="15386" creationId="{3B76FF37-8F9E-EF3B-88DE-A3BDA70AC737}"/>
          </ac:graphicFrameMkLst>
        </pc:graphicFrameChg>
        <pc:inkChg chg="mod">
          <ac:chgData name="Andrea Fischer Lötscher" userId="89a931b3-a316-46c6-83c8-aa220da781e3" providerId="ADAL" clId="{8565C5C4-B24E-C74D-92EE-8729DC40733F}" dt="2023-09-26T12:45:06.342" v="459" actId="14100"/>
          <ac:inkMkLst>
            <pc:docMk/>
            <pc:sldMk cId="0" sldId="268"/>
            <ac:inkMk id="9" creationId="{40BAD191-09D5-3E81-82F7-EDD5997BDDA3}"/>
          </ac:inkMkLst>
        </pc:inkChg>
        <pc:inkChg chg="add del">
          <ac:chgData name="Andrea Fischer Lötscher" userId="89a931b3-a316-46c6-83c8-aa220da781e3" providerId="ADAL" clId="{8565C5C4-B24E-C74D-92EE-8729DC40733F}" dt="2023-09-26T12:53:07.288" v="514" actId="9405"/>
          <ac:inkMkLst>
            <pc:docMk/>
            <pc:sldMk cId="0" sldId="268"/>
            <ac:inkMk id="61" creationId="{BF623E7E-23D7-C63C-FFCD-DBE5817F428B}"/>
          </ac:inkMkLst>
        </pc:inkChg>
        <pc:cxnChg chg="mod">
          <ac:chgData name="Andrea Fischer Lötscher" userId="89a931b3-a316-46c6-83c8-aa220da781e3" providerId="ADAL" clId="{8565C5C4-B24E-C74D-92EE-8729DC40733F}" dt="2023-09-26T13:00:51.861" v="578" actId="1036"/>
          <ac:cxnSpMkLst>
            <pc:docMk/>
            <pc:sldMk cId="0" sldId="268"/>
            <ac:cxnSpMk id="3" creationId="{4A647920-909E-DBD6-34D2-8537C5A137E2}"/>
          </ac:cxnSpMkLst>
        </pc:cxnChg>
        <pc:cxnChg chg="add mod">
          <ac:chgData name="Andrea Fischer Lötscher" userId="89a931b3-a316-46c6-83c8-aa220da781e3" providerId="ADAL" clId="{8565C5C4-B24E-C74D-92EE-8729DC40733F}" dt="2023-09-26T12:59:09.844" v="564" actId="14100"/>
          <ac:cxnSpMkLst>
            <pc:docMk/>
            <pc:sldMk cId="0" sldId="268"/>
            <ac:cxnSpMk id="4" creationId="{C8C8D47B-F97D-1C0D-C5F9-747083232B51}"/>
          </ac:cxnSpMkLst>
        </pc:cxnChg>
        <pc:cxnChg chg="mod">
          <ac:chgData name="Andrea Fischer Lötscher" userId="89a931b3-a316-46c6-83c8-aa220da781e3" providerId="ADAL" clId="{8565C5C4-B24E-C74D-92EE-8729DC40733F}" dt="2023-09-26T13:13:05.830" v="1030" actId="1076"/>
          <ac:cxnSpMkLst>
            <pc:docMk/>
            <pc:sldMk cId="0" sldId="268"/>
            <ac:cxnSpMk id="6" creationId="{4C4F1532-B137-3F6F-3B81-787329A22416}"/>
          </ac:cxnSpMkLst>
        </pc:cxnChg>
        <pc:cxnChg chg="mod">
          <ac:chgData name="Andrea Fischer Lötscher" userId="89a931b3-a316-46c6-83c8-aa220da781e3" providerId="ADAL" clId="{8565C5C4-B24E-C74D-92EE-8729DC40733F}" dt="2023-09-26T13:13:42.417" v="1033" actId="1076"/>
          <ac:cxnSpMkLst>
            <pc:docMk/>
            <pc:sldMk cId="0" sldId="268"/>
            <ac:cxnSpMk id="7" creationId="{2564F947-2E88-EE26-84D3-AF927CCC692D}"/>
          </ac:cxnSpMkLst>
        </pc:cxnChg>
        <pc:cxnChg chg="mod">
          <ac:chgData name="Andrea Fischer Lötscher" userId="89a931b3-a316-46c6-83c8-aa220da781e3" providerId="ADAL" clId="{8565C5C4-B24E-C74D-92EE-8729DC40733F}" dt="2023-09-26T12:59:00.510" v="563" actId="1036"/>
          <ac:cxnSpMkLst>
            <pc:docMk/>
            <pc:sldMk cId="0" sldId="268"/>
            <ac:cxnSpMk id="14" creationId="{E9708342-38C8-DAB4-9B80-49A122836BEB}"/>
          </ac:cxnSpMkLst>
        </pc:cxnChg>
        <pc:cxnChg chg="mod">
          <ac:chgData name="Andrea Fischer Lötscher" userId="89a931b3-a316-46c6-83c8-aa220da781e3" providerId="ADAL" clId="{8565C5C4-B24E-C74D-92EE-8729DC40733F}" dt="2023-09-26T13:00:31.464" v="572" actId="1076"/>
          <ac:cxnSpMkLst>
            <pc:docMk/>
            <pc:sldMk cId="0" sldId="268"/>
            <ac:cxnSpMk id="17" creationId="{C94B12CE-5C2F-8CBF-475E-1F9AA280BFDD}"/>
          </ac:cxnSpMkLst>
        </pc:cxnChg>
        <pc:cxnChg chg="del mod">
          <ac:chgData name="Andrea Fischer Lötscher" userId="89a931b3-a316-46c6-83c8-aa220da781e3" providerId="ADAL" clId="{8565C5C4-B24E-C74D-92EE-8729DC40733F}" dt="2023-09-26T12:48:32.010" v="479" actId="478"/>
          <ac:cxnSpMkLst>
            <pc:docMk/>
            <pc:sldMk cId="0" sldId="268"/>
            <ac:cxnSpMk id="19" creationId="{07544E19-17ED-55FD-9CD8-D9C06E491140}"/>
          </ac:cxnSpMkLst>
        </pc:cxnChg>
        <pc:cxnChg chg="add del mod">
          <ac:chgData name="Andrea Fischer Lötscher" userId="89a931b3-a316-46c6-83c8-aa220da781e3" providerId="ADAL" clId="{8565C5C4-B24E-C74D-92EE-8729DC40733F}" dt="2023-09-26T12:50:24.561" v="502" actId="478"/>
          <ac:cxnSpMkLst>
            <pc:docMk/>
            <pc:sldMk cId="0" sldId="268"/>
            <ac:cxnSpMk id="23" creationId="{428C515E-04AF-7C88-FA25-54E722BF56C7}"/>
          </ac:cxnSpMkLst>
        </pc:cxnChg>
        <pc:cxnChg chg="mod">
          <ac:chgData name="Andrea Fischer Lötscher" userId="89a931b3-a316-46c6-83c8-aa220da781e3" providerId="ADAL" clId="{8565C5C4-B24E-C74D-92EE-8729DC40733F}" dt="2023-09-26T13:01:24.103" v="582" actId="14100"/>
          <ac:cxnSpMkLst>
            <pc:docMk/>
            <pc:sldMk cId="0" sldId="268"/>
            <ac:cxnSpMk id="38" creationId="{18A6A59F-A2C3-F3D6-BFCE-A8E8A398170E}"/>
          </ac:cxnSpMkLst>
        </pc:cxnChg>
        <pc:cxnChg chg="add del mod">
          <ac:chgData name="Andrea Fischer Lötscher" userId="89a931b3-a316-46c6-83c8-aa220da781e3" providerId="ADAL" clId="{8565C5C4-B24E-C74D-92EE-8729DC40733F}" dt="2023-09-26T13:13:35.083" v="1031" actId="1076"/>
          <ac:cxnSpMkLst>
            <pc:docMk/>
            <pc:sldMk cId="0" sldId="268"/>
            <ac:cxnSpMk id="39" creationId="{4519FEEB-B861-0187-EE2A-B4FAC3B74C6C}"/>
          </ac:cxnSpMkLst>
        </pc:cxnChg>
        <pc:cxnChg chg="add mod">
          <ac:chgData name="Andrea Fischer Lötscher" userId="89a931b3-a316-46c6-83c8-aa220da781e3" providerId="ADAL" clId="{8565C5C4-B24E-C74D-92EE-8729DC40733F}" dt="2023-09-26T13:00:07.548" v="570" actId="1076"/>
          <ac:cxnSpMkLst>
            <pc:docMk/>
            <pc:sldMk cId="0" sldId="268"/>
            <ac:cxnSpMk id="40" creationId="{6C1C3EF4-7F4A-CEBB-BFE0-564058D2BDF4}"/>
          </ac:cxnSpMkLst>
        </pc:cxnChg>
        <pc:cxnChg chg="mod">
          <ac:chgData name="Andrea Fischer Lötscher" userId="89a931b3-a316-46c6-83c8-aa220da781e3" providerId="ADAL" clId="{8565C5C4-B24E-C74D-92EE-8729DC40733F}" dt="2023-09-26T12:57:34.816" v="553" actId="14100"/>
          <ac:cxnSpMkLst>
            <pc:docMk/>
            <pc:sldMk cId="0" sldId="268"/>
            <ac:cxnSpMk id="43" creationId="{2DFBD35A-B347-3FAA-91C1-0B9CF5BD38F2}"/>
          </ac:cxnSpMkLst>
        </pc:cxnChg>
        <pc:cxnChg chg="mod">
          <ac:chgData name="Andrea Fischer Lötscher" userId="89a931b3-a316-46c6-83c8-aa220da781e3" providerId="ADAL" clId="{8565C5C4-B24E-C74D-92EE-8729DC40733F}" dt="2023-09-26T13:13:42.417" v="1033" actId="1076"/>
          <ac:cxnSpMkLst>
            <pc:docMk/>
            <pc:sldMk cId="0" sldId="268"/>
            <ac:cxnSpMk id="44" creationId="{96B1D671-9ED9-5BC5-51A1-DF12ADA3F724}"/>
          </ac:cxnSpMkLst>
        </pc:cxnChg>
        <pc:cxnChg chg="mod">
          <ac:chgData name="Andrea Fischer Lötscher" userId="89a931b3-a316-46c6-83c8-aa220da781e3" providerId="ADAL" clId="{8565C5C4-B24E-C74D-92EE-8729DC40733F}" dt="2023-09-26T13:00:59.320" v="579" actId="14100"/>
          <ac:cxnSpMkLst>
            <pc:docMk/>
            <pc:sldMk cId="0" sldId="268"/>
            <ac:cxnSpMk id="49" creationId="{B38B7519-6935-52D8-18D8-9CB91FC86BB6}"/>
          </ac:cxnSpMkLst>
        </pc:cxnChg>
        <pc:cxnChg chg="mod">
          <ac:chgData name="Andrea Fischer Lötscher" userId="89a931b3-a316-46c6-83c8-aa220da781e3" providerId="ADAL" clId="{8565C5C4-B24E-C74D-92EE-8729DC40733F}" dt="2023-09-26T12:59:48.670" v="569" actId="14100"/>
          <ac:cxnSpMkLst>
            <pc:docMk/>
            <pc:sldMk cId="0" sldId="268"/>
            <ac:cxnSpMk id="50" creationId="{AF53B805-FDF5-1CEB-E52D-15D9E0139EFA}"/>
          </ac:cxnSpMkLst>
        </pc:cxnChg>
        <pc:cxnChg chg="add mod">
          <ac:chgData name="Andrea Fischer Lötscher" userId="89a931b3-a316-46c6-83c8-aa220da781e3" providerId="ADAL" clId="{8565C5C4-B24E-C74D-92EE-8729DC40733F}" dt="2023-09-26T12:59:00.510" v="563" actId="1036"/>
          <ac:cxnSpMkLst>
            <pc:docMk/>
            <pc:sldMk cId="0" sldId="268"/>
            <ac:cxnSpMk id="53" creationId="{4C09562E-789B-40D8-6261-B3267CC4CC9F}"/>
          </ac:cxnSpMkLst>
        </pc:cxnChg>
        <pc:cxnChg chg="mod">
          <ac:chgData name="Andrea Fischer Lötscher" userId="89a931b3-a316-46c6-83c8-aa220da781e3" providerId="ADAL" clId="{8565C5C4-B24E-C74D-92EE-8729DC40733F}" dt="2023-09-26T13:12:12.068" v="1020" actId="14100"/>
          <ac:cxnSpMkLst>
            <pc:docMk/>
            <pc:sldMk cId="0" sldId="268"/>
            <ac:cxnSpMk id="55" creationId="{DB2A63F1-18B0-E6D0-3E2C-61B8353CD273}"/>
          </ac:cxnSpMkLst>
        </pc:cxnChg>
        <pc:cxnChg chg="mod">
          <ac:chgData name="Andrea Fischer Lötscher" userId="89a931b3-a316-46c6-83c8-aa220da781e3" providerId="ADAL" clId="{8565C5C4-B24E-C74D-92EE-8729DC40733F}" dt="2023-09-26T13:12:25.175" v="1022" actId="14100"/>
          <ac:cxnSpMkLst>
            <pc:docMk/>
            <pc:sldMk cId="0" sldId="268"/>
            <ac:cxnSpMk id="56" creationId="{EB961EE1-5824-39D1-797B-48AB209FBD3B}"/>
          </ac:cxnSpMkLst>
        </pc:cxnChg>
        <pc:cxnChg chg="add mod">
          <ac:chgData name="Andrea Fischer Lötscher" userId="89a931b3-a316-46c6-83c8-aa220da781e3" providerId="ADAL" clId="{8565C5C4-B24E-C74D-92EE-8729DC40733F}" dt="2023-09-26T13:12:21.250" v="1021" actId="14100"/>
          <ac:cxnSpMkLst>
            <pc:docMk/>
            <pc:sldMk cId="0" sldId="268"/>
            <ac:cxnSpMk id="62" creationId="{C18DEF51-C2BA-F6F4-7A81-591605FA040F}"/>
          </ac:cxnSpMkLst>
        </pc:cxnChg>
        <pc:cxnChg chg="add mod">
          <ac:chgData name="Andrea Fischer Lötscher" userId="89a931b3-a316-46c6-83c8-aa220da781e3" providerId="ADAL" clId="{8565C5C4-B24E-C74D-92EE-8729DC40733F}" dt="2023-09-26T13:12:44.650" v="1026" actId="14100"/>
          <ac:cxnSpMkLst>
            <pc:docMk/>
            <pc:sldMk cId="0" sldId="268"/>
            <ac:cxnSpMk id="63" creationId="{57B7761B-9E1B-23B7-0A0A-A975EF29D495}"/>
          </ac:cxnSpMkLst>
        </pc:cxnChg>
        <pc:cxnChg chg="add mod">
          <ac:chgData name="Andrea Fischer Lötscher" userId="89a931b3-a316-46c6-83c8-aa220da781e3" providerId="ADAL" clId="{8565C5C4-B24E-C74D-92EE-8729DC40733F}" dt="2023-09-26T13:12:31.114" v="1023" actId="14100"/>
          <ac:cxnSpMkLst>
            <pc:docMk/>
            <pc:sldMk cId="0" sldId="268"/>
            <ac:cxnSpMk id="64" creationId="{F52929C9-A363-7E52-5258-F969962619EF}"/>
          </ac:cxnSpMkLst>
        </pc:cxnChg>
        <pc:cxnChg chg="add del mod">
          <ac:chgData name="Andrea Fischer Lötscher" userId="89a931b3-a316-46c6-83c8-aa220da781e3" providerId="ADAL" clId="{8565C5C4-B24E-C74D-92EE-8729DC40733F}" dt="2023-09-26T12:57:57.733" v="555" actId="14100"/>
          <ac:cxnSpMkLst>
            <pc:docMk/>
            <pc:sldMk cId="0" sldId="268"/>
            <ac:cxnSpMk id="70" creationId="{91D1EA14-1567-550C-CE77-D89CFFEBC65C}"/>
          </ac:cxnSpMkLst>
        </pc:cxnChg>
        <pc:cxnChg chg="mod">
          <ac:chgData name="Andrea Fischer Lötscher" userId="89a931b3-a316-46c6-83c8-aa220da781e3" providerId="ADAL" clId="{8565C5C4-B24E-C74D-92EE-8729DC40733F}" dt="2023-09-26T12:59:00.510" v="563" actId="1036"/>
          <ac:cxnSpMkLst>
            <pc:docMk/>
            <pc:sldMk cId="0" sldId="268"/>
            <ac:cxnSpMk id="72" creationId="{D50E9A39-271A-CB67-DF6F-7B567F42C54A}"/>
          </ac:cxnSpMkLst>
        </pc:cxnChg>
        <pc:cxnChg chg="mod">
          <ac:chgData name="Andrea Fischer Lötscher" userId="89a931b3-a316-46c6-83c8-aa220da781e3" providerId="ADAL" clId="{8565C5C4-B24E-C74D-92EE-8729DC40733F}" dt="2023-09-26T13:01:07.150" v="580" actId="14100"/>
          <ac:cxnSpMkLst>
            <pc:docMk/>
            <pc:sldMk cId="0" sldId="268"/>
            <ac:cxnSpMk id="76" creationId="{4847901A-4A43-8759-1B1B-40F20E051745}"/>
          </ac:cxnSpMkLst>
        </pc:cxnChg>
        <pc:cxnChg chg="mod">
          <ac:chgData name="Andrea Fischer Lötscher" userId="89a931b3-a316-46c6-83c8-aa220da781e3" providerId="ADAL" clId="{8565C5C4-B24E-C74D-92EE-8729DC40733F}" dt="2023-09-26T12:59:00.510" v="563" actId="1036"/>
          <ac:cxnSpMkLst>
            <pc:docMk/>
            <pc:sldMk cId="0" sldId="268"/>
            <ac:cxnSpMk id="79" creationId="{4C003AA1-AB82-59CE-5DE5-DF3F48C49B05}"/>
          </ac:cxnSpMkLst>
        </pc:cxnChg>
        <pc:cxnChg chg="mod">
          <ac:chgData name="Andrea Fischer Lötscher" userId="89a931b3-a316-46c6-83c8-aa220da781e3" providerId="ADAL" clId="{8565C5C4-B24E-C74D-92EE-8729DC40733F}" dt="2023-09-26T12:59:00.510" v="563" actId="1036"/>
          <ac:cxnSpMkLst>
            <pc:docMk/>
            <pc:sldMk cId="0" sldId="268"/>
            <ac:cxnSpMk id="83" creationId="{5E28E9A9-6A4B-B1A9-5BF1-4222021D3B19}"/>
          </ac:cxnSpMkLst>
        </pc:cxnChg>
        <pc:cxnChg chg="del">
          <ac:chgData name="Andrea Fischer Lötscher" userId="89a931b3-a316-46c6-83c8-aa220da781e3" providerId="ADAL" clId="{8565C5C4-B24E-C74D-92EE-8729DC40733F}" dt="2023-09-26T12:50:52.942" v="505" actId="478"/>
          <ac:cxnSpMkLst>
            <pc:docMk/>
            <pc:sldMk cId="0" sldId="268"/>
            <ac:cxnSpMk id="85" creationId="{873334D9-3DEB-AE32-8A92-472BCC9B0C7E}"/>
          </ac:cxnSpMkLst>
        </pc:cxnChg>
        <pc:cxnChg chg="del">
          <ac:chgData name="Andrea Fischer Lötscher" userId="89a931b3-a316-46c6-83c8-aa220da781e3" providerId="ADAL" clId="{8565C5C4-B24E-C74D-92EE-8729DC40733F}" dt="2023-09-26T12:50:24.561" v="502" actId="478"/>
          <ac:cxnSpMkLst>
            <pc:docMk/>
            <pc:sldMk cId="0" sldId="268"/>
            <ac:cxnSpMk id="86" creationId="{526855D7-98BD-01AE-C9C6-2BB82D7FA8EF}"/>
          </ac:cxnSpMkLst>
        </pc:cxnChg>
        <pc:cxnChg chg="del">
          <ac:chgData name="Andrea Fischer Lötscher" userId="89a931b3-a316-46c6-83c8-aa220da781e3" providerId="ADAL" clId="{8565C5C4-B24E-C74D-92EE-8729DC40733F}" dt="2023-09-26T12:51:00.461" v="506" actId="478"/>
          <ac:cxnSpMkLst>
            <pc:docMk/>
            <pc:sldMk cId="0" sldId="268"/>
            <ac:cxnSpMk id="88" creationId="{95E70B8C-F440-2D5B-7642-D0FF044337B1}"/>
          </ac:cxnSpMkLst>
        </pc:cxnChg>
        <pc:cxnChg chg="mod">
          <ac:chgData name="Andrea Fischer Lötscher" userId="89a931b3-a316-46c6-83c8-aa220da781e3" providerId="ADAL" clId="{8565C5C4-B24E-C74D-92EE-8729DC40733F}" dt="2023-09-26T13:12:36.802" v="1024" actId="14100"/>
          <ac:cxnSpMkLst>
            <pc:docMk/>
            <pc:sldMk cId="0" sldId="268"/>
            <ac:cxnSpMk id="90" creationId="{7B78C14E-1B1E-4E94-2648-A3984DB382D6}"/>
          </ac:cxnSpMkLst>
        </pc:cxnChg>
        <pc:cxnChg chg="mod">
          <ac:chgData name="Andrea Fischer Lötscher" userId="89a931b3-a316-46c6-83c8-aa220da781e3" providerId="ADAL" clId="{8565C5C4-B24E-C74D-92EE-8729DC40733F}" dt="2023-09-26T12:56:50.882" v="544" actId="1036"/>
          <ac:cxnSpMkLst>
            <pc:docMk/>
            <pc:sldMk cId="0" sldId="268"/>
            <ac:cxnSpMk id="95" creationId="{F2A25ADA-5CAC-AD91-BE02-5A1BD40F8E9C}"/>
          </ac:cxnSpMkLst>
        </pc:cxnChg>
        <pc:cxnChg chg="add mod">
          <ac:chgData name="Andrea Fischer Lötscher" userId="89a931b3-a316-46c6-83c8-aa220da781e3" providerId="ADAL" clId="{8565C5C4-B24E-C74D-92EE-8729DC40733F}" dt="2023-09-26T13:11:05.040" v="1006" actId="14100"/>
          <ac:cxnSpMkLst>
            <pc:docMk/>
            <pc:sldMk cId="0" sldId="268"/>
            <ac:cxnSpMk id="102" creationId="{AF7A222B-229A-ED5C-6513-2BFAB68A68E7}"/>
          </ac:cxnSpMkLst>
        </pc:cxnChg>
        <pc:cxnChg chg="mod">
          <ac:chgData name="Andrea Fischer Lötscher" userId="89a931b3-a316-46c6-83c8-aa220da781e3" providerId="ADAL" clId="{8565C5C4-B24E-C74D-92EE-8729DC40733F}" dt="2023-09-26T13:12:40.380" v="1025" actId="14100"/>
          <ac:cxnSpMkLst>
            <pc:docMk/>
            <pc:sldMk cId="0" sldId="268"/>
            <ac:cxnSpMk id="119" creationId="{5FC92930-5217-9FF2-AF73-35751628D914}"/>
          </ac:cxnSpMkLst>
        </pc:cxnChg>
        <pc:cxnChg chg="del mod">
          <ac:chgData name="Andrea Fischer Lötscher" userId="89a931b3-a316-46c6-83c8-aa220da781e3" providerId="ADAL" clId="{8565C5C4-B24E-C74D-92EE-8729DC40733F}" dt="2023-09-26T12:48:36.487" v="480" actId="478"/>
          <ac:cxnSpMkLst>
            <pc:docMk/>
            <pc:sldMk cId="0" sldId="268"/>
            <ac:cxnSpMk id="125" creationId="{1EAA41B9-D436-187C-4E51-24247EC0F719}"/>
          </ac:cxnSpMkLst>
        </pc:cxnChg>
        <pc:cxnChg chg="mod">
          <ac:chgData name="Andrea Fischer Lötscher" userId="89a931b3-a316-46c6-83c8-aa220da781e3" providerId="ADAL" clId="{8565C5C4-B24E-C74D-92EE-8729DC40733F}" dt="2023-09-26T12:59:00.510" v="563" actId="1036"/>
          <ac:cxnSpMkLst>
            <pc:docMk/>
            <pc:sldMk cId="0" sldId="268"/>
            <ac:cxnSpMk id="126" creationId="{B5933BE7-901D-69E1-C26C-50BC3E96476F}"/>
          </ac:cxnSpMkLst>
        </pc:cxnChg>
        <pc:cxnChg chg="del">
          <ac:chgData name="Andrea Fischer Lötscher" userId="89a931b3-a316-46c6-83c8-aa220da781e3" providerId="ADAL" clId="{8565C5C4-B24E-C74D-92EE-8729DC40733F}" dt="2023-09-26T12:50:47.716" v="504" actId="478"/>
          <ac:cxnSpMkLst>
            <pc:docMk/>
            <pc:sldMk cId="0" sldId="268"/>
            <ac:cxnSpMk id="141" creationId="{EEFF83AD-7E2E-3937-004E-C9011402BF43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F6DFFF4F-3988-AE28-47F6-DE95915FC62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975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359" tIns="48180" rIns="96359" bIns="4818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9C041DAF-4269-8408-8F83-0ECAD7432F0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963" y="0"/>
            <a:ext cx="2974975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359" tIns="48180" rIns="96359" bIns="4818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463E219F-28DF-C914-B98E-0E87673B510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98013"/>
            <a:ext cx="2974975" cy="5000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359" tIns="48180" rIns="96359" bIns="48180" numCol="1" anchor="b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067CB88B-8C95-B43C-F160-2DED781D356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963" y="9498013"/>
            <a:ext cx="2974975" cy="5000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359" tIns="48180" rIns="96359" bIns="4818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pPr>
              <a:defRPr/>
            </a:pPr>
            <a:fld id="{312BD4C6-4091-8647-9B30-7C5FC6D77A48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12T08:23:22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48A0F40-6285-B995-1EE2-651DA1E92A4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975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359" tIns="48180" rIns="96359" bIns="4818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52C5B2F-0B09-4738-FDF6-F980516B629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9375" y="0"/>
            <a:ext cx="2974975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359" tIns="48180" rIns="96359" bIns="4818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9E35FC45-5760-EF94-37F8-25E67876CA1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5488" y="749300"/>
            <a:ext cx="5414962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82CCA7FA-A516-D067-D785-2468A1F695B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749800"/>
            <a:ext cx="5492750" cy="44989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359" tIns="48180" rIns="96359" bIns="481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noProof="0"/>
              <a:t>Textmasterformate durch Klicken bearbeiten</a:t>
            </a:r>
          </a:p>
          <a:p>
            <a:pPr lvl="1"/>
            <a:r>
              <a:rPr lang="de-CH" altLang="de-DE" noProof="0"/>
              <a:t>Zweite Ebene</a:t>
            </a:r>
          </a:p>
          <a:p>
            <a:pPr lvl="2"/>
            <a:r>
              <a:rPr lang="de-CH" altLang="de-DE" noProof="0"/>
              <a:t>Dritte Ebene</a:t>
            </a:r>
          </a:p>
          <a:p>
            <a:pPr lvl="3"/>
            <a:r>
              <a:rPr lang="de-CH" altLang="de-DE" noProof="0"/>
              <a:t>Vierte Ebene</a:t>
            </a:r>
          </a:p>
          <a:p>
            <a:pPr lvl="4"/>
            <a:r>
              <a:rPr lang="de-CH" altLang="de-DE" noProof="0"/>
              <a:t>Fünfte Ebene</a:t>
            </a: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826AB604-2C64-547D-17AE-A57DD11A055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6425"/>
            <a:ext cx="2974975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359" tIns="48180" rIns="96359" bIns="4818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360E1B25-A3BE-86AA-3C4C-34E5505797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375" y="9496425"/>
            <a:ext cx="2974975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359" tIns="48180" rIns="96359" bIns="4818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8C96491-DB5F-4C4D-BD60-8968153445D4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4" charset="0"/>
        <a:ea typeface="MS PGothic" panose="020B0600070205080204" pitchFamily="34" charset="-128"/>
        <a:cs typeface="MS PGothic" panose="020B0600070205080204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D98C814A-3744-6ADB-F27C-9CE95BF111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82638" indent="-3000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03325" indent="-2397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85925" indent="-2397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166938" indent="-2397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624138" indent="-2397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081338" indent="-2397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538538" indent="-2397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995738" indent="-2397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A812531-207C-8E47-9991-612422F3AB8B}" type="slidenum">
              <a:rPr lang="de-CH" altLang="de-DE" sz="1300" smtClean="0"/>
              <a:pPr>
                <a:spcBef>
                  <a:spcPct val="0"/>
                </a:spcBef>
              </a:pPr>
              <a:t>1</a:t>
            </a:fld>
            <a:endParaRPr lang="de-CH" altLang="de-DE" sz="13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15D45C2F-108C-938D-C595-1EB56C03AB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72AC547-170D-1EDD-306A-088C351D43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3A6254-B18C-929B-20D7-CC575690D8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Gültig ab 1.08.2003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D27D53-9691-B0E1-E406-94C333EF1E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Org_1.1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B8C533-79E8-C4C9-3069-4AC65373E0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44D93-E927-CB49-A136-1702B7F84240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744301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C95751-1CE9-98F4-6078-006E742480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Gültig ab 1.08.2003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A87A59-1C22-278D-21CF-F913080CD2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Org_1.1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52A8C8-A173-BE4A-939D-4DFA817821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C739C-5775-894F-97F5-B8D806844B5D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775053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8B4052-3923-DDDB-34E0-169D80BC9C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Gültig ab 1.08.2003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07AA67-B6EE-ADC0-26CB-D273E4278B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Org_1.1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5FF113-B418-530D-26E9-01D000832D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EC6C3-9C1D-A54E-9789-045DF0493C92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191048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E7B08B-02ED-7B58-6456-B96D35E036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Gültig ab 1.08.2003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181138-90B1-B0A8-065E-9016DE9798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Org_1.1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6919B2-8FD5-9A30-FAB3-E3214C5356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78C71-5A2F-C245-884C-7FFB3BA70B9C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608415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B7E05E-D905-8BA1-E650-752D7331F8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Gültig ab 1.08.2003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7408E-E188-61EB-211C-EECD69A781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Org_1.1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597F7C9-123E-F5F5-D64D-5667299E89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BA653-FCE1-5A4B-A09B-8AD3F95A941C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50279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FF5655-3DC2-59B6-2939-EA622EAC93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Gültig ab 1.08.2003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0120B1-33A2-04D0-27CC-9E4AE1A704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Org_1.1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FF2367-D7C5-A05C-26CA-FFF97E7FCF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3591A-BB0B-834D-B4D3-FD32507119F1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778189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2FA11D6-9B97-BBBB-2946-DD60F6DA9F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Gültig ab 1.08.2003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D859595-6A52-8480-88DF-5788C6C58A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Org_1.1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8C996A7-DCBE-2957-9E46-110EFD889D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D80DD-BBF0-9A49-9CB7-0B8EC7881F07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031967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F4CAF62-C55A-3FD3-182C-1DF28C30ED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Gültig ab 1.08.2003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A8D8E66-B162-59C5-B363-2E620C434C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Org_1.1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680AE0B-8E47-8928-99A1-E41A303681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51BBE-1DCE-6B44-A898-D535A7C18E4E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24897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B587F3E-3828-B27A-7CFF-F581DB9C2B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Gültig ab 1.08.2003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EC3D501-9B21-E431-C7B1-A5FC66A286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Org_1.1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E095998-3902-BCD2-FFDD-0B81429726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A7250-43D5-EE49-99D2-7089DD0BCE3D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513122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4B479B-64D5-E733-6B2E-AA3326738D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Gültig ab 1.08.2003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C69C64-2A35-F2E4-33EA-F27554DB70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Org_1.1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BC9E60-0024-69D8-1320-6A7312D0F2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036B8-AF37-724D-8F56-8566804C4D29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15459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D5B981-4050-1B70-9CE0-2363927B80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Gültig ab 1.08.2003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A48E2D-6ED1-6FCC-2AC2-298A9EF08C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Org_1.1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867BC0-7BFB-215E-9A30-217648CF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5B1C2-9665-0144-9728-165EF70B2227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26152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2AB0977-B679-3FDC-62E1-421C9692A5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/>
              <a:t>Mastertitelformat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736F0CB-CB40-AC51-83BB-CF37AF52B5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/>
              <a:t>Mastertextformat bearbeiten</a:t>
            </a:r>
          </a:p>
          <a:p>
            <a:pPr lvl="1"/>
            <a:r>
              <a:rPr lang="de-CH" altLang="de-DE"/>
              <a:t>Zweite Ebene</a:t>
            </a:r>
          </a:p>
          <a:p>
            <a:pPr lvl="2"/>
            <a:r>
              <a:rPr lang="de-CH" altLang="de-DE"/>
              <a:t>Dritte Ebene</a:t>
            </a:r>
          </a:p>
          <a:p>
            <a:pPr lvl="3"/>
            <a:r>
              <a:rPr lang="de-CH" altLang="de-DE"/>
              <a:t>Vierte Ebene</a:t>
            </a:r>
          </a:p>
          <a:p>
            <a:pPr lvl="4"/>
            <a:r>
              <a:rPr lang="de-CH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AFF4768-D566-7D4F-CED1-6EAC4C20D6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de-CH" altLang="de-DE"/>
              <a:t>Gültig ab 1.08.2003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F87E418-9218-6965-8371-E59AB837618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de-CH"/>
              <a:t>Version Org_1.1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1AF59BB-0333-7FA2-F24E-16422745E6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2ECC88E-2C88-D54C-9CFB-C5D7CD1B6071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84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84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84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84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8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8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8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8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erade Verbindung 6">
            <a:extLst>
              <a:ext uri="{FF2B5EF4-FFF2-40B4-BE49-F238E27FC236}">
                <a16:creationId xmlns:a16="http://schemas.microsoft.com/office/drawing/2014/main" id="{2564F947-2E88-EE26-84D3-AF927CCC692D}"/>
              </a:ext>
            </a:extLst>
          </p:cNvPr>
          <p:cNvCxnSpPr>
            <a:cxnSpLocks/>
            <a:stCxn id="15439" idx="2"/>
          </p:cNvCxnSpPr>
          <p:nvPr/>
        </p:nvCxnSpPr>
        <p:spPr>
          <a:xfrm flipH="1">
            <a:off x="4331572" y="5443878"/>
            <a:ext cx="794" cy="1453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>
            <a:extLst>
              <a:ext uri="{FF2B5EF4-FFF2-40B4-BE49-F238E27FC236}">
                <a16:creationId xmlns:a16="http://schemas.microsoft.com/office/drawing/2014/main" id="{96B1D671-9ED9-5BC5-51A1-DF12ADA3F724}"/>
              </a:ext>
            </a:extLst>
          </p:cNvPr>
          <p:cNvCxnSpPr>
            <a:cxnSpLocks/>
            <a:endCxn id="15439" idx="0"/>
          </p:cNvCxnSpPr>
          <p:nvPr/>
        </p:nvCxnSpPr>
        <p:spPr>
          <a:xfrm>
            <a:off x="4332366" y="4572988"/>
            <a:ext cx="0" cy="3320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Gerade Verbindung 118">
            <a:extLst>
              <a:ext uri="{FF2B5EF4-FFF2-40B4-BE49-F238E27FC236}">
                <a16:creationId xmlns:a16="http://schemas.microsoft.com/office/drawing/2014/main" id="{5FC92930-5217-9FF2-AF73-35751628D914}"/>
              </a:ext>
            </a:extLst>
          </p:cNvPr>
          <p:cNvCxnSpPr>
            <a:cxnSpLocks/>
            <a:endCxn id="77" idx="0"/>
          </p:cNvCxnSpPr>
          <p:nvPr/>
        </p:nvCxnSpPr>
        <p:spPr>
          <a:xfrm>
            <a:off x="9192660" y="2460309"/>
            <a:ext cx="1" cy="1036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05" name="Rechteck 27704">
            <a:extLst>
              <a:ext uri="{FF2B5EF4-FFF2-40B4-BE49-F238E27FC236}">
                <a16:creationId xmlns:a16="http://schemas.microsoft.com/office/drawing/2014/main" id="{17D6FB55-036C-57C2-FD84-46011DBE539C}"/>
              </a:ext>
            </a:extLst>
          </p:cNvPr>
          <p:cNvSpPr/>
          <p:nvPr/>
        </p:nvSpPr>
        <p:spPr bwMode="auto">
          <a:xfrm>
            <a:off x="1965325" y="5517232"/>
            <a:ext cx="6156325" cy="595313"/>
          </a:xfrm>
          <a:prstGeom prst="rect">
            <a:avLst/>
          </a:prstGeom>
          <a:solidFill>
            <a:srgbClr val="00CADD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CH" dirty="0">
              <a:solidFill>
                <a:schemeClr val="accent1"/>
              </a:solidFill>
            </a:endParaRPr>
          </a:p>
        </p:txBody>
      </p:sp>
      <p:sp>
        <p:nvSpPr>
          <p:cNvPr id="15367" name="Text Box 27">
            <a:extLst>
              <a:ext uri="{FF2B5EF4-FFF2-40B4-BE49-F238E27FC236}">
                <a16:creationId xmlns:a16="http://schemas.microsoft.com/office/drawing/2014/main" id="{0142B59C-2392-951D-F72B-6022C9FAB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3275" y="5733132"/>
            <a:ext cx="1800225" cy="190500"/>
          </a:xfrm>
          <a:prstGeom prst="rect">
            <a:avLst/>
          </a:prstGeom>
          <a:solidFill>
            <a:srgbClr val="FFFDA6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CH" altLang="de-DE" sz="600" b="1">
                <a:latin typeface="Verdana" panose="020B0604030504040204" pitchFamily="34" charset="0"/>
              </a:rPr>
              <a:t>Jahrgangsteam 1</a:t>
            </a:r>
          </a:p>
        </p:txBody>
      </p:sp>
      <p:sp>
        <p:nvSpPr>
          <p:cNvPr id="15368" name="Text Box 28">
            <a:extLst>
              <a:ext uri="{FF2B5EF4-FFF2-40B4-BE49-F238E27FC236}">
                <a16:creationId xmlns:a16="http://schemas.microsoft.com/office/drawing/2014/main" id="{BCFE0B23-A34A-899B-EC8B-CF5E0EB71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0838" y="5733132"/>
            <a:ext cx="1800225" cy="184150"/>
          </a:xfrm>
          <a:prstGeom prst="rect">
            <a:avLst/>
          </a:prstGeom>
          <a:solidFill>
            <a:srgbClr val="FFFDA6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CH" altLang="de-DE" sz="600" b="1">
                <a:latin typeface="Verdana" panose="020B0604030504040204" pitchFamily="34" charset="0"/>
              </a:rPr>
              <a:t>Jahrgangsteam 2</a:t>
            </a:r>
          </a:p>
        </p:txBody>
      </p:sp>
      <p:cxnSp>
        <p:nvCxnSpPr>
          <p:cNvPr id="95" name="Gerade Verbindung 94">
            <a:extLst>
              <a:ext uri="{FF2B5EF4-FFF2-40B4-BE49-F238E27FC236}">
                <a16:creationId xmlns:a16="http://schemas.microsoft.com/office/drawing/2014/main" id="{F2A25ADA-5CAC-AD91-BE02-5A1BD40F8E9C}"/>
              </a:ext>
            </a:extLst>
          </p:cNvPr>
          <p:cNvCxnSpPr/>
          <p:nvPr/>
        </p:nvCxnSpPr>
        <p:spPr>
          <a:xfrm flipH="1">
            <a:off x="2000250" y="4777127"/>
            <a:ext cx="0" cy="5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rade Verbindung 89">
            <a:extLst>
              <a:ext uri="{FF2B5EF4-FFF2-40B4-BE49-F238E27FC236}">
                <a16:creationId xmlns:a16="http://schemas.microsoft.com/office/drawing/2014/main" id="{7B78C14E-1B1E-4E94-2648-A3984DB382D6}"/>
              </a:ext>
            </a:extLst>
          </p:cNvPr>
          <p:cNvCxnSpPr>
            <a:cxnSpLocks/>
            <a:endCxn id="111" idx="0"/>
          </p:cNvCxnSpPr>
          <p:nvPr/>
        </p:nvCxnSpPr>
        <p:spPr>
          <a:xfrm>
            <a:off x="8205209" y="2460309"/>
            <a:ext cx="0" cy="1114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 Verbindung 82">
            <a:extLst>
              <a:ext uri="{FF2B5EF4-FFF2-40B4-BE49-F238E27FC236}">
                <a16:creationId xmlns:a16="http://schemas.microsoft.com/office/drawing/2014/main" id="{5E28E9A9-6A4B-B1A9-5BF1-4222021D3B19}"/>
              </a:ext>
            </a:extLst>
          </p:cNvPr>
          <p:cNvCxnSpPr>
            <a:cxnSpLocks/>
            <a:endCxn id="26" idx="0"/>
          </p:cNvCxnSpPr>
          <p:nvPr/>
        </p:nvCxnSpPr>
        <p:spPr>
          <a:xfrm>
            <a:off x="2480756" y="2380979"/>
            <a:ext cx="0" cy="1742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E9708342-38C8-DAB4-9B80-49A122836BEB}"/>
              </a:ext>
            </a:extLst>
          </p:cNvPr>
          <p:cNvCxnSpPr>
            <a:cxnSpLocks/>
          </p:cNvCxnSpPr>
          <p:nvPr/>
        </p:nvCxnSpPr>
        <p:spPr>
          <a:xfrm flipH="1">
            <a:off x="561975" y="2383527"/>
            <a:ext cx="0" cy="288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9" name="Text Box 6">
            <a:extLst>
              <a:ext uri="{FF2B5EF4-FFF2-40B4-BE49-F238E27FC236}">
                <a16:creationId xmlns:a16="http://schemas.microsoft.com/office/drawing/2014/main" id="{13D7846F-9958-9A73-E5CD-271EA699F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40" y="1696493"/>
            <a:ext cx="9504363" cy="756000"/>
          </a:xfrm>
          <a:prstGeom prst="rect">
            <a:avLst/>
          </a:prstGeom>
          <a:solidFill>
            <a:srgbClr val="C55687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CH" altLang="de-DE" sz="1200" b="1" dirty="0">
                <a:latin typeface="Verdana" panose="020B0604030504040204" pitchFamily="34" charset="0"/>
              </a:rPr>
              <a:t>Schulpflege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de-CH" altLang="de-DE" sz="1200" b="1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de-CH" altLang="de-DE" sz="400" b="1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de-CH" altLang="de-DE" sz="1200" b="1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de-CH" altLang="de-DE" sz="800" b="1" dirty="0">
              <a:latin typeface="Calibri" panose="020F0502020204030204" pitchFamily="34" charset="0"/>
            </a:endParaRPr>
          </a:p>
        </p:txBody>
      </p:sp>
      <p:sp>
        <p:nvSpPr>
          <p:cNvPr id="15380" name="Text Box 15">
            <a:extLst>
              <a:ext uri="{FF2B5EF4-FFF2-40B4-BE49-F238E27FC236}">
                <a16:creationId xmlns:a16="http://schemas.microsoft.com/office/drawing/2014/main" id="{448A7D36-F5F1-F45D-F112-187B79820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" y="1951751"/>
            <a:ext cx="1632831" cy="44627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CH" altLang="de-DE" sz="600" b="1" dirty="0">
                <a:solidFill>
                  <a:srgbClr val="FF0000"/>
                </a:solidFill>
                <a:latin typeface="Verdana" panose="020B0604030504040204" pitchFamily="34" charset="0"/>
              </a:rPr>
              <a:t>Präsidium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de-DE" sz="600" b="1" i="1" dirty="0">
                <a:latin typeface="Verdana" panose="020B0604030504040204" pitchFamily="34" charset="0"/>
              </a:rPr>
              <a:t>Joe Tobler</a:t>
            </a:r>
            <a:br>
              <a:rPr lang="de-CH" altLang="de-DE" sz="600" b="1" i="1" dirty="0">
                <a:latin typeface="Verdana" panose="020B0604030504040204" pitchFamily="34" charset="0"/>
              </a:rPr>
            </a:br>
            <a:r>
              <a:rPr lang="de-CH" altLang="de-DE" sz="600" i="1" dirty="0" err="1">
                <a:latin typeface="Verdana" panose="020B0604030504040204" pitchFamily="34" charset="0"/>
              </a:rPr>
              <a:t>Stv</a:t>
            </a:r>
            <a:r>
              <a:rPr lang="de-CH" altLang="de-DE" sz="600" i="1" dirty="0">
                <a:latin typeface="Verdana" panose="020B0604030504040204" pitchFamily="34" charset="0"/>
              </a:rPr>
              <a:t>. Andrea Fischer Lötscher</a:t>
            </a:r>
            <a:endParaRPr lang="de-CH" altLang="de-DE" sz="600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CH" altLang="de-DE" sz="500" dirty="0">
              <a:latin typeface="Calibri" panose="020F0502020204030204" pitchFamily="34" charset="0"/>
            </a:endParaRPr>
          </a:p>
        </p:txBody>
      </p:sp>
      <p:sp>
        <p:nvSpPr>
          <p:cNvPr id="15381" name="Text Box 16">
            <a:extLst>
              <a:ext uri="{FF2B5EF4-FFF2-40B4-BE49-F238E27FC236}">
                <a16:creationId xmlns:a16="http://schemas.microsoft.com/office/drawing/2014/main" id="{49109AA0-3D45-2B44-3A14-C479A10ED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1287" y="1951753"/>
            <a:ext cx="1607085" cy="44627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de-CH" altLang="de-DE" sz="600" b="1" dirty="0">
                <a:solidFill>
                  <a:srgbClr val="FF0000"/>
                </a:solidFill>
                <a:latin typeface="Verdana" panose="020B0604030504040204" pitchFamily="34" charset="0"/>
              </a:rPr>
              <a:t>Finanzen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de-DE" sz="600" b="1" i="1" dirty="0">
                <a:latin typeface="Verdana" panose="020B0604030504040204" pitchFamily="34" charset="0"/>
              </a:rPr>
              <a:t>Isabelle Bayard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de-DE" sz="600" i="1" dirty="0" err="1">
                <a:latin typeface="Verdana" panose="020B0604030504040204" pitchFamily="34" charset="0"/>
              </a:rPr>
              <a:t>Stv</a:t>
            </a:r>
            <a:r>
              <a:rPr lang="de-CH" altLang="de-DE" sz="600" i="1" dirty="0">
                <a:latin typeface="Verdana" panose="020B0604030504040204" pitchFamily="34" charset="0"/>
              </a:rPr>
              <a:t>. Mauro Pfister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CH" altLang="de-DE" sz="500" b="1" i="1" dirty="0">
              <a:latin typeface="Verdana" panose="020B0604030504040204" pitchFamily="34" charset="0"/>
            </a:endParaRPr>
          </a:p>
        </p:txBody>
      </p:sp>
      <p:sp>
        <p:nvSpPr>
          <p:cNvPr id="15382" name="Text Box 17">
            <a:extLst>
              <a:ext uri="{FF2B5EF4-FFF2-40B4-BE49-F238E27FC236}">
                <a16:creationId xmlns:a16="http://schemas.microsoft.com/office/drawing/2014/main" id="{DDE1771B-95AC-4B30-5B2A-13AE0FA94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63" y="1951752"/>
            <a:ext cx="1607085" cy="46166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CH" altLang="de-DE" sz="600" b="1" dirty="0">
                <a:solidFill>
                  <a:srgbClr val="FF0000"/>
                </a:solidFill>
                <a:latin typeface="Verdana" panose="020B0604030504040204" pitchFamily="34" charset="0"/>
              </a:rPr>
              <a:t>Infrastruktur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de-DE" sz="600" b="1" i="1" dirty="0">
                <a:latin typeface="Verdana" panose="020B0604030504040204" pitchFamily="34" charset="0"/>
              </a:rPr>
              <a:t>Mauro Pfister</a:t>
            </a:r>
            <a:br>
              <a:rPr lang="de-CH" altLang="de-DE" sz="600" b="1" i="1" dirty="0">
                <a:latin typeface="Verdana" panose="020B0604030504040204" pitchFamily="34" charset="0"/>
              </a:rPr>
            </a:br>
            <a:r>
              <a:rPr lang="de-CH" altLang="de-DE" sz="600" i="1" dirty="0" err="1">
                <a:latin typeface="Verdana" panose="020B0604030504040204" pitchFamily="34" charset="0"/>
              </a:rPr>
              <a:t>Stv</a:t>
            </a:r>
            <a:r>
              <a:rPr lang="de-CH" altLang="de-DE" sz="600" i="1" dirty="0">
                <a:latin typeface="Verdana" panose="020B0604030504040204" pitchFamily="34" charset="0"/>
              </a:rPr>
              <a:t>. Iris Neck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CH" altLang="de-DE" sz="600" dirty="0">
              <a:latin typeface="Verdana" panose="020B0604030504040204" pitchFamily="34" charset="0"/>
            </a:endParaRPr>
          </a:p>
        </p:txBody>
      </p:sp>
      <p:sp>
        <p:nvSpPr>
          <p:cNvPr id="15383" name="Text Box 18">
            <a:extLst>
              <a:ext uri="{FF2B5EF4-FFF2-40B4-BE49-F238E27FC236}">
                <a16:creationId xmlns:a16="http://schemas.microsoft.com/office/drawing/2014/main" id="{8EEA1912-398F-CBCD-E192-D123F8AE3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9400" y="1951753"/>
            <a:ext cx="1584325" cy="44627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de-DE" sz="600" b="1" dirty="0">
                <a:solidFill>
                  <a:srgbClr val="FF0000"/>
                </a:solidFill>
                <a:latin typeface="Verdana" panose="020B0604030504040204" pitchFamily="34" charset="0"/>
              </a:rPr>
              <a:t>Sonderschulung/Soziales</a:t>
            </a:r>
            <a:br>
              <a:rPr lang="de-CH" altLang="de-DE" sz="600" b="1" dirty="0">
                <a:solidFill>
                  <a:srgbClr val="FF0000"/>
                </a:solidFill>
                <a:latin typeface="Verdana" panose="020B0604030504040204" pitchFamily="34" charset="0"/>
              </a:rPr>
            </a:br>
            <a:r>
              <a:rPr lang="de-CH" altLang="de-DE" sz="600" b="1" i="1" dirty="0">
                <a:latin typeface="Verdana" panose="020B0604030504040204" pitchFamily="34" charset="0"/>
              </a:rPr>
              <a:t>Iris Neck</a:t>
            </a:r>
            <a:br>
              <a:rPr lang="de-CH" altLang="de-DE" sz="600" b="1" i="1" dirty="0">
                <a:latin typeface="Verdana" panose="020B0604030504040204" pitchFamily="34" charset="0"/>
              </a:rPr>
            </a:br>
            <a:r>
              <a:rPr lang="de-CH" altLang="de-DE" sz="600" i="1" dirty="0" err="1">
                <a:latin typeface="Verdana" panose="020B0604030504040204" pitchFamily="34" charset="0"/>
              </a:rPr>
              <a:t>Stv</a:t>
            </a:r>
            <a:r>
              <a:rPr lang="de-CH" altLang="de-DE" sz="600" i="1" dirty="0">
                <a:latin typeface="Verdana" panose="020B0604030504040204" pitchFamily="34" charset="0"/>
              </a:rPr>
              <a:t>. Joe Tobler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CH" altLang="de-DE" sz="500" dirty="0">
              <a:latin typeface="Calibri" panose="020F0502020204030204" pitchFamily="34" charset="0"/>
            </a:endParaRPr>
          </a:p>
        </p:txBody>
      </p:sp>
      <p:sp>
        <p:nvSpPr>
          <p:cNvPr id="15384" name="Text Box 34">
            <a:extLst>
              <a:ext uri="{FF2B5EF4-FFF2-40B4-BE49-F238E27FC236}">
                <a16:creationId xmlns:a16="http://schemas.microsoft.com/office/drawing/2014/main" id="{45A4BDE5-79EB-087E-ED93-004DC02772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6151" y="1951752"/>
            <a:ext cx="1584324" cy="461101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de-CH" altLang="de-DE" sz="600" b="1" dirty="0">
                <a:solidFill>
                  <a:srgbClr val="FF0000"/>
                </a:solidFill>
                <a:latin typeface="Verdana" panose="020B0604030504040204" pitchFamily="34" charset="0"/>
              </a:rPr>
              <a:t>Vizepräsidium</a:t>
            </a:r>
            <a:br>
              <a:rPr lang="de-CH" altLang="de-DE" sz="600" b="1" dirty="0">
                <a:solidFill>
                  <a:srgbClr val="FF0000"/>
                </a:solidFill>
                <a:latin typeface="Verdana" panose="020B0604030504040204" pitchFamily="34" charset="0"/>
              </a:rPr>
            </a:br>
            <a:r>
              <a:rPr lang="de-CH" altLang="de-DE" sz="500" b="1" dirty="0">
                <a:solidFill>
                  <a:srgbClr val="FF0000"/>
                </a:solidFill>
                <a:latin typeface="Verdana" panose="020B0604030504040204" pitchFamily="34" charset="0"/>
              </a:rPr>
              <a:t>Kommunikation/Qualitätssicherung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de-DE" sz="600" b="1" i="1" dirty="0">
                <a:latin typeface="Verdana" panose="020B0604030504040204" pitchFamily="34" charset="0"/>
              </a:rPr>
              <a:t>Andrea Fischer Lötscher</a:t>
            </a:r>
            <a:br>
              <a:rPr lang="de-CH" altLang="de-DE" sz="600" b="1" i="1" dirty="0">
                <a:latin typeface="Verdana" panose="020B0604030504040204" pitchFamily="34" charset="0"/>
              </a:rPr>
            </a:br>
            <a:r>
              <a:rPr lang="de-CH" altLang="de-DE" sz="600" i="1" dirty="0" err="1">
                <a:latin typeface="Verdana" panose="020B0604030504040204" pitchFamily="34" charset="0"/>
              </a:rPr>
              <a:t>Stv</a:t>
            </a:r>
            <a:r>
              <a:rPr lang="de-CH" altLang="de-DE" sz="600" i="1" dirty="0">
                <a:latin typeface="Verdana" panose="020B0604030504040204" pitchFamily="34" charset="0"/>
              </a:rPr>
              <a:t>. Isabelle Bayard</a:t>
            </a:r>
          </a:p>
        </p:txBody>
      </p:sp>
      <p:sp>
        <p:nvSpPr>
          <p:cNvPr id="27691" name="Text Box 43">
            <a:extLst>
              <a:ext uri="{FF2B5EF4-FFF2-40B4-BE49-F238E27FC236}">
                <a16:creationId xmlns:a16="http://schemas.microsoft.com/office/drawing/2014/main" id="{320CC518-1A91-5073-9A62-DB68A851BE1F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5449094" y="-2945606"/>
            <a:ext cx="431800" cy="7262812"/>
          </a:xfrm>
          <a:prstGeom prst="rect">
            <a:avLst/>
          </a:prstGeom>
          <a:noFill/>
          <a:ln>
            <a:noFill/>
          </a:ln>
          <a:effectLst/>
        </p:spPr>
        <p:txBody>
          <a:bodyPr vert="eaVert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CH" altLang="de-DE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de-CH" altLang="de-DE" sz="1400" b="1" dirty="0">
                <a:solidFill>
                  <a:srgbClr val="004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Organigramm der Sekundarschule Kreis Uhwiesen</a:t>
            </a:r>
          </a:p>
        </p:txBody>
      </p:sp>
      <p:graphicFrame>
        <p:nvGraphicFramePr>
          <p:cNvPr id="15386" name="Object 52">
            <a:extLst>
              <a:ext uri="{FF2B5EF4-FFF2-40B4-BE49-F238E27FC236}">
                <a16:creationId xmlns:a16="http://schemas.microsoft.com/office/drawing/2014/main" id="{3B76FF37-8F9E-EF3B-88DE-A3BDA70AC7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3971714"/>
              </p:ext>
            </p:extLst>
          </p:nvPr>
        </p:nvGraphicFramePr>
        <p:xfrm>
          <a:off x="-3372205" y="7101477"/>
          <a:ext cx="6600825" cy="440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gramm" r:id="rId3" imgW="6248400" imgH="3911600" progId="MSGraph.Chart.8">
                  <p:embed followColorScheme="full"/>
                </p:oleObj>
              </mc:Choice>
              <mc:Fallback>
                <p:oleObj name="Diagramm" r:id="rId3" imgW="6248400" imgH="3911600" progId="MSGraph.Chart.8">
                  <p:embed followColorScheme="full"/>
                  <p:pic>
                    <p:nvPicPr>
                      <p:cNvPr id="15386" name="Object 52">
                        <a:extLst>
                          <a:ext uri="{FF2B5EF4-FFF2-40B4-BE49-F238E27FC236}">
                            <a16:creationId xmlns:a16="http://schemas.microsoft.com/office/drawing/2014/main" id="{3B76FF37-8F9E-EF3B-88DE-A3BDA70AC7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372205" y="7101477"/>
                        <a:ext cx="6600825" cy="440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7" name="Line 55">
            <a:extLst>
              <a:ext uri="{FF2B5EF4-FFF2-40B4-BE49-F238E27FC236}">
                <a16:creationId xmlns:a16="http://schemas.microsoft.com/office/drawing/2014/main" id="{2E456D0A-B6BE-07BF-A180-41534C6688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43125" y="914400"/>
            <a:ext cx="7385050" cy="0"/>
          </a:xfrm>
          <a:prstGeom prst="line">
            <a:avLst/>
          </a:prstGeom>
          <a:noFill/>
          <a:ln w="19050">
            <a:solidFill>
              <a:srgbClr val="004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EE29F0E0-0794-98F5-D6B0-8C39257A7C15}"/>
              </a:ext>
            </a:extLst>
          </p:cNvPr>
          <p:cNvSpPr/>
          <p:nvPr/>
        </p:nvSpPr>
        <p:spPr>
          <a:xfrm>
            <a:off x="128586" y="2557563"/>
            <a:ext cx="864000" cy="8343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de-DE" sz="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Leitungssitzung</a:t>
            </a:r>
          </a:p>
          <a:p>
            <a:pPr>
              <a:defRPr/>
            </a:pPr>
            <a:r>
              <a:rPr lang="de-DE" sz="6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J. Tobler</a:t>
            </a:r>
          </a:p>
          <a:p>
            <a:pPr>
              <a:defRPr/>
            </a:pP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T. Weibel</a:t>
            </a:r>
          </a:p>
          <a:p>
            <a:pPr>
              <a:defRPr/>
            </a:pPr>
            <a:endParaRPr lang="de-DE" sz="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13E1AADE-8B2C-1A2A-C112-B2C0D7574E0B}"/>
              </a:ext>
            </a:extLst>
          </p:cNvPr>
          <p:cNvSpPr/>
          <p:nvPr/>
        </p:nvSpPr>
        <p:spPr>
          <a:xfrm>
            <a:off x="1088671" y="2555182"/>
            <a:ext cx="864000" cy="82799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de-DE" sz="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SGU-Kommission</a:t>
            </a:r>
          </a:p>
          <a:p>
            <a:pPr>
              <a:defRPr/>
            </a:pPr>
            <a:r>
              <a:rPr lang="de-DE" sz="6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J. Tobler</a:t>
            </a:r>
          </a:p>
          <a:p>
            <a:pPr>
              <a:defRPr/>
            </a:pP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T. Weibel</a:t>
            </a:r>
          </a:p>
          <a:p>
            <a:pPr>
              <a:defRPr/>
            </a:pP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M. Pfister</a:t>
            </a:r>
            <a:b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I. Wächter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EBABC49A-A178-08A7-1F95-47940F153168}"/>
              </a:ext>
            </a:extLst>
          </p:cNvPr>
          <p:cNvSpPr/>
          <p:nvPr/>
        </p:nvSpPr>
        <p:spPr>
          <a:xfrm>
            <a:off x="2048756" y="2555182"/>
            <a:ext cx="864000" cy="82799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de-DE" sz="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Personal-</a:t>
            </a:r>
          </a:p>
          <a:p>
            <a:pPr>
              <a:defRPr/>
            </a:pPr>
            <a:r>
              <a:rPr lang="de-DE" sz="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Kommission</a:t>
            </a:r>
          </a:p>
          <a:p>
            <a:pPr>
              <a:defRPr/>
            </a:pPr>
            <a:r>
              <a:rPr lang="de-DE" sz="6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J. Tobler</a:t>
            </a:r>
          </a:p>
          <a:p>
            <a:pPr>
              <a:defRPr/>
            </a:pP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T. Weibel</a:t>
            </a:r>
          </a:p>
          <a:p>
            <a:pPr>
              <a:defRPr/>
            </a:pP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A. Fischer Lötscher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3E9A596-685B-21AF-4C52-A070FD60DE5D}"/>
              </a:ext>
            </a:extLst>
          </p:cNvPr>
          <p:cNvSpPr/>
          <p:nvPr/>
        </p:nvSpPr>
        <p:spPr>
          <a:xfrm>
            <a:off x="3008841" y="2555182"/>
            <a:ext cx="864000" cy="82799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de-DE" sz="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Sport-</a:t>
            </a:r>
          </a:p>
          <a:p>
            <a:pPr>
              <a:defRPr/>
            </a:pPr>
            <a:r>
              <a:rPr lang="de-DE" sz="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Kommission</a:t>
            </a:r>
          </a:p>
          <a:p>
            <a:pPr>
              <a:defRPr/>
            </a:pPr>
            <a:r>
              <a:rPr lang="de-DE" sz="6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M. Pfister</a:t>
            </a:r>
          </a:p>
          <a:p>
            <a:pPr>
              <a:defRPr/>
            </a:pP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S. Affolter (PS)</a:t>
            </a:r>
            <a:b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B. Sauter </a:t>
            </a:r>
            <a:r>
              <a:rPr lang="de-DE" sz="45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(Vereine)</a:t>
            </a:r>
            <a:br>
              <a:rPr lang="de-DE" sz="45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F. Dorn (PS)</a:t>
            </a:r>
          </a:p>
          <a:p>
            <a:pPr>
              <a:defRPr/>
            </a:pP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D. Schäfli</a:t>
            </a:r>
          </a:p>
          <a:p>
            <a:pPr>
              <a:defRPr/>
            </a:pP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G. Gutjahr</a:t>
            </a:r>
            <a:endParaRPr lang="de-DE" sz="600" dirty="0"/>
          </a:p>
        </p:txBody>
      </p:sp>
      <p:sp>
        <p:nvSpPr>
          <p:cNvPr id="15392" name="Text Box 8">
            <a:extLst>
              <a:ext uri="{FF2B5EF4-FFF2-40B4-BE49-F238E27FC236}">
                <a16:creationId xmlns:a16="http://schemas.microsoft.com/office/drawing/2014/main" id="{4E0E62D7-A661-27A2-9586-84258678E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456" y="4267394"/>
            <a:ext cx="9518545" cy="584775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de-CH" altLang="de-DE" sz="400" b="1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CH" altLang="de-DE" sz="800" b="1" dirty="0">
                <a:solidFill>
                  <a:srgbClr val="FF0000"/>
                </a:solidFill>
                <a:latin typeface="Verdana" panose="020B0604030504040204" pitchFamily="34" charset="0"/>
              </a:rPr>
              <a:t>Schulleitung</a:t>
            </a:r>
            <a:endParaRPr lang="de-CH" altLang="de-DE" sz="800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CH" altLang="de-DE" sz="600" b="1" dirty="0">
                <a:latin typeface="Verdana" panose="020B0604030504040204" pitchFamily="34" charset="0"/>
              </a:rPr>
              <a:t>Thomas Weibel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CH" altLang="de-DE" sz="600" dirty="0" err="1">
                <a:latin typeface="Verdana" panose="020B0604030504040204" pitchFamily="34" charset="0"/>
              </a:rPr>
              <a:t>Stv</a:t>
            </a:r>
            <a:r>
              <a:rPr lang="de-CH" altLang="de-DE" sz="600" dirty="0">
                <a:latin typeface="Verdana" panose="020B0604030504040204" pitchFamily="34" charset="0"/>
              </a:rPr>
              <a:t>. Mathias Birchler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CH" altLang="de-DE" sz="400" dirty="0">
              <a:latin typeface="Calibri" panose="020F0502020204030204" pitchFamily="34" charset="0"/>
            </a:endParaRPr>
          </a:p>
        </p:txBody>
      </p:sp>
      <p:sp>
        <p:nvSpPr>
          <p:cNvPr id="15407" name="Text Box 11">
            <a:extLst>
              <a:ext uri="{FF2B5EF4-FFF2-40B4-BE49-F238E27FC236}">
                <a16:creationId xmlns:a16="http://schemas.microsoft.com/office/drawing/2014/main" id="{D70CA837-2EE3-7E16-1724-9953D68FA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7626" y="4914051"/>
            <a:ext cx="968375" cy="54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de-CH" altLang="de-DE" sz="600" b="1" dirty="0">
                <a:latin typeface="Verdana" panose="020B0604030504040204" pitchFamily="34" charset="0"/>
              </a:rPr>
              <a:t>Hausdienst</a:t>
            </a:r>
            <a:br>
              <a:rPr lang="de-CH" altLang="de-DE" sz="600" b="1" dirty="0">
                <a:latin typeface="Verdana" panose="020B0604030504040204" pitchFamily="34" charset="0"/>
              </a:rPr>
            </a:br>
            <a:r>
              <a:rPr lang="de-CH" altLang="de-DE" sz="600" b="1" dirty="0">
                <a:latin typeface="Verdana" panose="020B0604030504040204" pitchFamily="34" charset="0"/>
              </a:rPr>
              <a:t>HD</a:t>
            </a:r>
            <a:endParaRPr lang="de-CH" altLang="de-DE" sz="600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CH" altLang="de-DE" sz="600" b="1" i="1" dirty="0">
                <a:solidFill>
                  <a:srgbClr val="FF0000"/>
                </a:solidFill>
                <a:latin typeface="Verdana" panose="020B0604030504040204" pitchFamily="34" charset="0"/>
              </a:rPr>
              <a:t>G. Gutjahr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CH" altLang="de-DE" sz="600" dirty="0">
                <a:latin typeface="Verdana" panose="020B0604030504040204" pitchFamily="34" charset="0"/>
              </a:rPr>
              <a:t>A. </a:t>
            </a:r>
            <a:r>
              <a:rPr lang="de-CH" altLang="de-DE" sz="600" dirty="0" err="1">
                <a:latin typeface="Verdana" panose="020B0604030504040204" pitchFamily="34" charset="0"/>
              </a:rPr>
              <a:t>Güttinger</a:t>
            </a:r>
            <a:endParaRPr lang="de-CH" altLang="de-DE" sz="600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CH" altLang="de-DE" sz="600" dirty="0">
                <a:latin typeface="Verdana" panose="020B0604030504040204" pitchFamily="34" charset="0"/>
              </a:rPr>
              <a:t>M. Zbinden</a:t>
            </a:r>
            <a:endParaRPr lang="de-CH" altLang="de-DE" sz="50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de-CH" altLang="de-DE" sz="500" dirty="0">
              <a:latin typeface="Calibri" panose="020F0502020204030204" pitchFamily="34" charset="0"/>
            </a:endParaRPr>
          </a:p>
        </p:txBody>
      </p:sp>
      <p:sp>
        <p:nvSpPr>
          <p:cNvPr id="103" name="Rechteck 102">
            <a:extLst>
              <a:ext uri="{FF2B5EF4-FFF2-40B4-BE49-F238E27FC236}">
                <a16:creationId xmlns:a16="http://schemas.microsoft.com/office/drawing/2014/main" id="{C597D128-E6B4-9DE5-994D-BC6AAB2A01B4}"/>
              </a:ext>
            </a:extLst>
          </p:cNvPr>
          <p:cNvSpPr/>
          <p:nvPr/>
        </p:nvSpPr>
        <p:spPr>
          <a:xfrm>
            <a:off x="3968926" y="2555182"/>
            <a:ext cx="864000" cy="82799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de-DE" sz="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ICT-</a:t>
            </a:r>
          </a:p>
          <a:p>
            <a:pPr>
              <a:defRPr/>
            </a:pPr>
            <a:r>
              <a:rPr lang="de-DE" sz="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Kommission</a:t>
            </a:r>
          </a:p>
          <a:p>
            <a:pPr>
              <a:defRPr/>
            </a:pPr>
            <a:r>
              <a:rPr lang="de-DE" sz="6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I. Bayard</a:t>
            </a:r>
          </a:p>
          <a:p>
            <a:pPr>
              <a:defRPr/>
            </a:pP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T. Weibel</a:t>
            </a:r>
          </a:p>
          <a:p>
            <a:pPr>
              <a:defRPr/>
            </a:pP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M. Birchler</a:t>
            </a:r>
            <a:b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B. Leu</a:t>
            </a:r>
          </a:p>
          <a:p>
            <a:pPr>
              <a:defRPr/>
            </a:pP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D. Nepfer</a:t>
            </a:r>
            <a:endParaRPr lang="de-DE" sz="600" dirty="0"/>
          </a:p>
          <a:p>
            <a:pPr>
              <a:defRPr/>
            </a:pP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M. Steiner</a:t>
            </a:r>
          </a:p>
        </p:txBody>
      </p:sp>
      <p:sp>
        <p:nvSpPr>
          <p:cNvPr id="15395" name="Rectangle 63">
            <a:extLst>
              <a:ext uri="{FF2B5EF4-FFF2-40B4-BE49-F238E27FC236}">
                <a16:creationId xmlns:a16="http://schemas.microsoft.com/office/drawing/2014/main" id="{EFCF803E-1742-BED4-DDD8-0021F34C6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4563" y="4910478"/>
            <a:ext cx="184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800">
              <a:latin typeface="Calibri" panose="020F0502020204030204" pitchFamily="34" charset="0"/>
            </a:endParaRPr>
          </a:p>
        </p:txBody>
      </p:sp>
      <p:sp>
        <p:nvSpPr>
          <p:cNvPr id="15396" name="Text Box 67">
            <a:extLst>
              <a:ext uri="{FF2B5EF4-FFF2-40B4-BE49-F238E27FC236}">
                <a16:creationId xmlns:a16="http://schemas.microsoft.com/office/drawing/2014/main" id="{3F9BEE13-DBC1-53B5-F42C-79E6783094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8450" y="4896190"/>
            <a:ext cx="968375" cy="540000"/>
          </a:xfrm>
          <a:prstGeom prst="rect">
            <a:avLst/>
          </a:prstGeom>
          <a:solidFill>
            <a:srgbClr val="DBC3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CH" altLang="de-DE" sz="600" b="1" dirty="0">
                <a:latin typeface="Verdana" panose="020B0604030504040204" pitchFamily="34" charset="0"/>
              </a:rPr>
              <a:t>Gruppe für Schulqualität GSQ</a:t>
            </a:r>
            <a:endParaRPr lang="de-CH" altLang="de-DE" sz="600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de-DE" sz="600" b="1" i="1" dirty="0">
                <a:solidFill>
                  <a:srgbClr val="FF0000"/>
                </a:solidFill>
                <a:latin typeface="Verdana" panose="020B0604030504040204" pitchFamily="34" charset="0"/>
              </a:rPr>
              <a:t>T. Weibel</a:t>
            </a:r>
            <a:endParaRPr lang="de-CH" altLang="de-DE" sz="600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de-DE" sz="600" dirty="0">
                <a:latin typeface="Verdana" panose="020B0604030504040204" pitchFamily="34" charset="0"/>
              </a:rPr>
              <a:t>M. Birchler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de-DE" sz="600" dirty="0">
                <a:latin typeface="Verdana" panose="020B0604030504040204" pitchFamily="34" charset="0"/>
              </a:rPr>
              <a:t>Y. Kohler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CH" altLang="de-DE" sz="600" dirty="0">
              <a:latin typeface="Calibri" panose="020F0502020204030204" pitchFamily="34" charset="0"/>
            </a:endParaRPr>
          </a:p>
        </p:txBody>
      </p:sp>
      <p:grpSp>
        <p:nvGrpSpPr>
          <p:cNvPr id="15397" name="Gruppieren 8">
            <a:extLst>
              <a:ext uri="{FF2B5EF4-FFF2-40B4-BE49-F238E27FC236}">
                <a16:creationId xmlns:a16="http://schemas.microsoft.com/office/drawing/2014/main" id="{116E6EA1-2C21-B6F7-ABA1-491C01FE5A1E}"/>
              </a:ext>
            </a:extLst>
          </p:cNvPr>
          <p:cNvGrpSpPr>
            <a:grpSpLocks/>
          </p:cNvGrpSpPr>
          <p:nvPr/>
        </p:nvGrpSpPr>
        <p:grpSpPr bwMode="auto">
          <a:xfrm>
            <a:off x="2820272" y="4905027"/>
            <a:ext cx="3024187" cy="542925"/>
            <a:chOff x="4070698" y="4544185"/>
            <a:chExt cx="2558184" cy="731493"/>
          </a:xfrm>
        </p:grpSpPr>
        <p:sp>
          <p:nvSpPr>
            <p:cNvPr id="15439" name="Text Box 33">
              <a:extLst>
                <a:ext uri="{FF2B5EF4-FFF2-40B4-BE49-F238E27FC236}">
                  <a16:creationId xmlns:a16="http://schemas.microsoft.com/office/drawing/2014/main" id="{2B44551C-E6C8-75F6-60F1-41F303DE54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0698" y="4544185"/>
              <a:ext cx="2558184" cy="731493"/>
            </a:xfrm>
            <a:prstGeom prst="rect">
              <a:avLst/>
            </a:prstGeom>
            <a:solidFill>
              <a:schemeClr val="accent2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de-CH" altLang="de-DE" sz="800" b="1" dirty="0">
                  <a:solidFill>
                    <a:schemeClr val="bg1"/>
                  </a:solidFill>
                  <a:latin typeface="Verdana" panose="020B0604030504040204" pitchFamily="34" charset="0"/>
                </a:rPr>
                <a:t>Schulkonferenz</a:t>
              </a:r>
              <a:endParaRPr lang="de-CH" altLang="de-DE" sz="800" b="1" dirty="0">
                <a:latin typeface="Verdana" panose="020B0604030504040204" pitchFamily="34" charset="0"/>
              </a:endParaRP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de-CH" altLang="de-DE" sz="900" b="1" dirty="0">
                <a:latin typeface="Calibri" panose="020F0502020204030204" pitchFamily="34" charset="0"/>
              </a:endParaRP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de-CH" altLang="de-DE" sz="1000" dirty="0">
                <a:latin typeface="Calibri" panose="020F0502020204030204" pitchFamily="34" charset="0"/>
              </a:endParaRPr>
            </a:p>
          </p:txBody>
        </p:sp>
        <p:sp>
          <p:nvSpPr>
            <p:cNvPr id="15440" name="Text Box 30">
              <a:extLst>
                <a:ext uri="{FF2B5EF4-FFF2-40B4-BE49-F238E27FC236}">
                  <a16:creationId xmlns:a16="http://schemas.microsoft.com/office/drawing/2014/main" id="{7CF4B693-4B36-489F-225C-E8C6DABC48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63866" y="4903562"/>
              <a:ext cx="990502" cy="2487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de-CH" altLang="de-DE" sz="600" b="1" dirty="0">
                  <a:latin typeface="Verdana" panose="020B0604030504040204" pitchFamily="34" charset="0"/>
                </a:rPr>
                <a:t>Klassenlehrperson</a:t>
              </a:r>
            </a:p>
          </p:txBody>
        </p:sp>
        <p:sp>
          <p:nvSpPr>
            <p:cNvPr id="15441" name="Text Box 31">
              <a:extLst>
                <a:ext uri="{FF2B5EF4-FFF2-40B4-BE49-F238E27FC236}">
                  <a16:creationId xmlns:a16="http://schemas.microsoft.com/office/drawing/2014/main" id="{0FFB2F5E-7F8C-B584-A6C7-C9DF6929C6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75335" y="4903562"/>
              <a:ext cx="936081" cy="2487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de-CH" altLang="de-DE" sz="600" b="1" dirty="0">
                  <a:latin typeface="Verdana" panose="020B0604030504040204" pitchFamily="34" charset="0"/>
                </a:rPr>
                <a:t>Fachlehrperson</a:t>
              </a:r>
            </a:p>
          </p:txBody>
        </p:sp>
      </p:grpSp>
      <p:sp>
        <p:nvSpPr>
          <p:cNvPr id="15398" name="Text Box 92">
            <a:extLst>
              <a:ext uri="{FF2B5EF4-FFF2-40B4-BE49-F238E27FC236}">
                <a16:creationId xmlns:a16="http://schemas.microsoft.com/office/drawing/2014/main" id="{DBE0912D-CACD-0585-F60D-5F4AF0852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985" y="4896190"/>
            <a:ext cx="1179512" cy="540000"/>
          </a:xfrm>
          <a:prstGeom prst="rect">
            <a:avLst/>
          </a:prstGeom>
          <a:solidFill>
            <a:srgbClr val="DBC3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CH" altLang="de-DE" sz="600" b="1" dirty="0">
                <a:latin typeface="Verdana" panose="020B0604030504040204" pitchFamily="34" charset="0"/>
              </a:rPr>
              <a:t>Projektgruppen</a:t>
            </a:r>
            <a:endParaRPr lang="de-CH" altLang="de-DE" sz="600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de-DE" sz="600" dirty="0">
                <a:latin typeface="Verdana" panose="020B0604030504040204" pitchFamily="34" charset="0"/>
              </a:rPr>
              <a:t>Gruppen, Vertreter und Aufträge werden von SP und Qualitätsgruppe gemeinsam bestimmt.</a:t>
            </a:r>
            <a:endParaRPr lang="de-CH" altLang="de-DE" sz="500" dirty="0">
              <a:latin typeface="Calibri" panose="020F0502020204030204" pitchFamily="34" charset="0"/>
            </a:endParaRPr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08A56271-0DBD-CDB5-11BE-874D89E4A40F}"/>
              </a:ext>
            </a:extLst>
          </p:cNvPr>
          <p:cNvSpPr/>
          <p:nvPr/>
        </p:nvSpPr>
        <p:spPr>
          <a:xfrm>
            <a:off x="4942069" y="2559514"/>
            <a:ext cx="864000" cy="82799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de-DE" sz="6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Sonderpäda</a:t>
            </a:r>
            <a:r>
              <a:rPr lang="de-DE" sz="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</a:p>
          <a:p>
            <a:pPr>
              <a:defRPr/>
            </a:pPr>
            <a:r>
              <a:rPr lang="de-DE" sz="6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Gogische</a:t>
            </a:r>
            <a:r>
              <a:rPr lang="de-DE" sz="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</a:p>
          <a:p>
            <a:pPr>
              <a:defRPr/>
            </a:pPr>
            <a:r>
              <a:rPr lang="de-DE" sz="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Kommission</a:t>
            </a:r>
          </a:p>
          <a:p>
            <a:pPr>
              <a:defRPr/>
            </a:pPr>
            <a:r>
              <a:rPr lang="de-DE" sz="6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I. Neck</a:t>
            </a:r>
            <a:br>
              <a:rPr lang="de-DE" sz="6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sz="60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T. Weibel</a:t>
            </a:r>
          </a:p>
          <a:p>
            <a:pPr>
              <a:defRPr/>
            </a:pP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M. Müller Kroes</a:t>
            </a:r>
            <a:b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Vertretung SPD</a:t>
            </a:r>
          </a:p>
        </p:txBody>
      </p:sp>
      <p:sp>
        <p:nvSpPr>
          <p:cNvPr id="15402" name="Rectangle 54">
            <a:extLst>
              <a:ext uri="{FF2B5EF4-FFF2-40B4-BE49-F238E27FC236}">
                <a16:creationId xmlns:a16="http://schemas.microsoft.com/office/drawing/2014/main" id="{68DA181C-AE24-437C-4188-89618B8E8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DE" altLang="de-DE" sz="1200">
              <a:latin typeface="Verdana" panose="020B0604030504040204" pitchFamily="34" charset="0"/>
            </a:endParaRPr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1ED34EF6-B56E-A90C-75FC-8391842383AD}"/>
              </a:ext>
            </a:extLst>
          </p:cNvPr>
          <p:cNvSpPr/>
          <p:nvPr/>
        </p:nvSpPr>
        <p:spPr>
          <a:xfrm>
            <a:off x="6849181" y="2563911"/>
            <a:ext cx="864000" cy="82799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de-DE" sz="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Infrastruktur-</a:t>
            </a:r>
          </a:p>
          <a:p>
            <a:pPr>
              <a:defRPr/>
            </a:pPr>
            <a:r>
              <a:rPr lang="de-DE" sz="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Kommission</a:t>
            </a:r>
          </a:p>
          <a:p>
            <a:pPr>
              <a:defRPr/>
            </a:pPr>
            <a:r>
              <a:rPr lang="de-DE" sz="6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M. Pfister</a:t>
            </a:r>
            <a:endParaRPr lang="de-DE" sz="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G. Gutjahr</a:t>
            </a:r>
          </a:p>
          <a:p>
            <a:pPr>
              <a:defRPr/>
            </a:pP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T. Menzi</a:t>
            </a:r>
            <a:endParaRPr lang="de-DE" sz="600" dirty="0"/>
          </a:p>
          <a:p>
            <a:pPr>
              <a:defRPr/>
            </a:pPr>
            <a:endParaRPr lang="de-DE" sz="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5404" name="Bild 2" descr="Logo_Kreis1200">
            <a:extLst>
              <a:ext uri="{FF2B5EF4-FFF2-40B4-BE49-F238E27FC236}">
                <a16:creationId xmlns:a16="http://schemas.microsoft.com/office/drawing/2014/main" id="{0B25E564-0968-8CFF-F5F9-645AB2360D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188913"/>
            <a:ext cx="3603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05" name="Rectangle 55">
            <a:extLst>
              <a:ext uri="{FF2B5EF4-FFF2-40B4-BE49-F238E27FC236}">
                <a16:creationId xmlns:a16="http://schemas.microsoft.com/office/drawing/2014/main" id="{4F82EC22-397D-10AA-5401-B75A12FCE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311149"/>
            <a:ext cx="187166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CH" altLang="de-DE" sz="1000" b="1" dirty="0">
                <a:latin typeface="Verdana" panose="020B0604030504040204" pitchFamily="34" charset="0"/>
              </a:rPr>
              <a:t>Sekundarschule</a:t>
            </a:r>
            <a:endParaRPr lang="de-CH" altLang="de-DE" sz="1000" dirty="0"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CH" altLang="de-DE" sz="1000" b="1" dirty="0">
                <a:latin typeface="Verdana" panose="020B0604030504040204" pitchFamily="34" charset="0"/>
              </a:rPr>
              <a:t>Kreis  Uhwiesen</a:t>
            </a:r>
            <a:endParaRPr lang="de-CH" altLang="de-DE" sz="1000" dirty="0"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de-CH" altLang="de-DE" sz="1200" dirty="0">
              <a:latin typeface="Verdana" panose="020B0604030504040204" pitchFamily="34" charset="0"/>
            </a:endParaRPr>
          </a:p>
        </p:txBody>
      </p:sp>
      <p:sp>
        <p:nvSpPr>
          <p:cNvPr id="111" name="Rechteck 110">
            <a:extLst>
              <a:ext uri="{FF2B5EF4-FFF2-40B4-BE49-F238E27FC236}">
                <a16:creationId xmlns:a16="http://schemas.microsoft.com/office/drawing/2014/main" id="{8FA390A2-854A-37CE-9EE5-2CC07F78E05F}"/>
              </a:ext>
            </a:extLst>
          </p:cNvPr>
          <p:cNvSpPr/>
          <p:nvPr/>
        </p:nvSpPr>
        <p:spPr>
          <a:xfrm>
            <a:off x="7773209" y="2571730"/>
            <a:ext cx="864000" cy="82799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de-DE" sz="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F&amp;E-Kommission</a:t>
            </a:r>
          </a:p>
          <a:p>
            <a:pPr>
              <a:defRPr/>
            </a:pPr>
            <a:r>
              <a:rPr lang="de-DE" sz="6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A. Fischer Lötscher</a:t>
            </a:r>
          </a:p>
          <a:p>
            <a:pPr>
              <a:defRPr/>
            </a:pP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 Kozlowski</a:t>
            </a:r>
            <a:b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L. </a:t>
            </a:r>
            <a:r>
              <a:rPr lang="de-DE" sz="6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Käller</a:t>
            </a: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-Cox</a:t>
            </a:r>
          </a:p>
          <a:p>
            <a:pPr>
              <a:defRPr/>
            </a:pP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B. Leu</a:t>
            </a:r>
          </a:p>
        </p:txBody>
      </p:sp>
      <p:cxnSp>
        <p:nvCxnSpPr>
          <p:cNvPr id="70" name="Gerade Verbindung 69">
            <a:extLst>
              <a:ext uri="{FF2B5EF4-FFF2-40B4-BE49-F238E27FC236}">
                <a16:creationId xmlns:a16="http://schemas.microsoft.com/office/drawing/2014/main" id="{91D1EA14-1567-550C-CE77-D89CFFEBC65C}"/>
              </a:ext>
            </a:extLst>
          </p:cNvPr>
          <p:cNvCxnSpPr>
            <a:cxnSpLocks/>
          </p:cNvCxnSpPr>
          <p:nvPr/>
        </p:nvCxnSpPr>
        <p:spPr>
          <a:xfrm>
            <a:off x="3017838" y="4849112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hteck 121">
            <a:extLst>
              <a:ext uri="{FF2B5EF4-FFF2-40B4-BE49-F238E27FC236}">
                <a16:creationId xmlns:a16="http://schemas.microsoft.com/office/drawing/2014/main" id="{AC77B2B3-C564-DD65-8884-144149A244BC}"/>
              </a:ext>
            </a:extLst>
          </p:cNvPr>
          <p:cNvSpPr>
            <a:spLocks/>
          </p:cNvSpPr>
          <p:nvPr/>
        </p:nvSpPr>
        <p:spPr>
          <a:xfrm>
            <a:off x="8386015" y="3595634"/>
            <a:ext cx="1260000" cy="612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de-CH" altLang="de-DE" sz="600" b="1" dirty="0">
                <a:solidFill>
                  <a:schemeClr val="tx1"/>
                </a:solidFill>
                <a:latin typeface="Verdana" panose="020B0604030504040204" pitchFamily="34" charset="0"/>
              </a:rPr>
              <a:t>Elternmitwirkung</a:t>
            </a:r>
            <a:br>
              <a:rPr lang="de-CH" altLang="de-DE" sz="600" b="1" dirty="0">
                <a:solidFill>
                  <a:srgbClr val="FF0000"/>
                </a:solidFill>
                <a:latin typeface="Verdana" panose="020B0604030504040204" pitchFamily="34" charset="0"/>
              </a:rPr>
            </a:br>
            <a:r>
              <a:rPr lang="de-CH" altLang="de-DE" sz="600" b="1" i="1" dirty="0">
                <a:solidFill>
                  <a:srgbClr val="FF0000"/>
                </a:solidFill>
                <a:latin typeface="Verdana" panose="020B0604030504040204" pitchFamily="34" charset="0"/>
              </a:rPr>
              <a:t>L. </a:t>
            </a:r>
            <a:r>
              <a:rPr lang="de-CH" altLang="de-DE" sz="600" b="1" i="1" dirty="0" err="1">
                <a:solidFill>
                  <a:srgbClr val="FF0000"/>
                </a:solidFill>
                <a:latin typeface="Verdana" panose="020B0604030504040204" pitchFamily="34" charset="0"/>
              </a:rPr>
              <a:t>Käller</a:t>
            </a:r>
            <a:r>
              <a:rPr lang="de-CH" altLang="de-DE" sz="600" b="1" i="1" dirty="0">
                <a:solidFill>
                  <a:srgbClr val="FF0000"/>
                </a:solidFill>
                <a:latin typeface="Verdana" panose="020B0604030504040204" pitchFamily="34" charset="0"/>
              </a:rPr>
              <a:t>-Cox</a:t>
            </a:r>
            <a:br>
              <a:rPr lang="de-CH" altLang="de-DE" sz="600" b="1" i="1" dirty="0">
                <a:solidFill>
                  <a:srgbClr val="FF0000"/>
                </a:solidFill>
                <a:latin typeface="Verdana" panose="020B0604030504040204" pitchFamily="34" charset="0"/>
              </a:rPr>
            </a:br>
            <a:r>
              <a:rPr lang="de-CH" altLang="de-DE" sz="600" dirty="0">
                <a:solidFill>
                  <a:schemeClr val="tx1"/>
                </a:solidFill>
                <a:latin typeface="Verdana" panose="020B0604030504040204" pitchFamily="34" charset="0"/>
              </a:rPr>
              <a:t>T. Haas        I. Wächter	</a:t>
            </a:r>
            <a:br>
              <a:rPr lang="de-CH" altLang="de-DE" sz="600" dirty="0">
                <a:solidFill>
                  <a:schemeClr val="tx1"/>
                </a:solidFill>
                <a:latin typeface="Verdana" panose="020B0604030504040204" pitchFamily="34" charset="0"/>
              </a:rPr>
            </a:br>
            <a:r>
              <a:rPr lang="de-CH" altLang="de-DE" sz="600" dirty="0">
                <a:solidFill>
                  <a:schemeClr val="tx1"/>
                </a:solidFill>
                <a:latin typeface="Verdana" panose="020B0604030504040204" pitchFamily="34" charset="0"/>
              </a:rPr>
              <a:t>B. Leu          Eltern </a:t>
            </a:r>
          </a:p>
          <a:p>
            <a:pPr eaLnBrk="1" hangingPunct="1">
              <a:defRPr/>
            </a:pPr>
            <a:r>
              <a:rPr lang="de-CH" altLang="de-DE" sz="600" dirty="0">
                <a:solidFill>
                  <a:schemeClr val="tx1"/>
                </a:solidFill>
                <a:latin typeface="Verdana" panose="020B0604030504040204" pitchFamily="34" charset="0"/>
              </a:rPr>
              <a:t>A. Fischer Lötscher</a:t>
            </a: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938E9696-A0E0-09E4-64BD-EE516EF80AB3}"/>
              </a:ext>
            </a:extLst>
          </p:cNvPr>
          <p:cNvSpPr/>
          <p:nvPr/>
        </p:nvSpPr>
        <p:spPr>
          <a:xfrm>
            <a:off x="8721494" y="2563911"/>
            <a:ext cx="942333" cy="82799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de-DE" sz="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Kommunikations-</a:t>
            </a:r>
          </a:p>
          <a:p>
            <a:pPr>
              <a:defRPr/>
            </a:pPr>
            <a:r>
              <a:rPr lang="de-DE" sz="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Kommission </a:t>
            </a:r>
          </a:p>
          <a:p>
            <a:pPr>
              <a:defRPr/>
            </a:pPr>
            <a:r>
              <a:rPr lang="de-DE" sz="6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A. Fischer Lötscher</a:t>
            </a:r>
            <a:endParaRPr lang="de-DE" sz="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Y. Kohler</a:t>
            </a:r>
          </a:p>
          <a:p>
            <a:pPr>
              <a:defRPr/>
            </a:pP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M. Müller </a:t>
            </a:r>
            <a:r>
              <a:rPr lang="de-DE" sz="6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Kroes</a:t>
            </a:r>
            <a:endParaRPr lang="de-DE" sz="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endParaRPr lang="de-DE" sz="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1" name="Rechteck 120">
            <a:extLst>
              <a:ext uri="{FF2B5EF4-FFF2-40B4-BE49-F238E27FC236}">
                <a16:creationId xmlns:a16="http://schemas.microsoft.com/office/drawing/2014/main" id="{B18CF1C8-2376-92A4-32F2-DA0A7B483B00}"/>
              </a:ext>
            </a:extLst>
          </p:cNvPr>
          <p:cNvSpPr>
            <a:spLocks/>
          </p:cNvSpPr>
          <p:nvPr/>
        </p:nvSpPr>
        <p:spPr>
          <a:xfrm>
            <a:off x="5524689" y="3595634"/>
            <a:ext cx="1260000" cy="612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de-CH" altLang="de-DE" sz="600" b="1" dirty="0">
                <a:solidFill>
                  <a:schemeClr val="tx1"/>
                </a:solidFill>
                <a:latin typeface="Verdana" panose="020B0604030504040204" pitchFamily="34" charset="0"/>
              </a:rPr>
              <a:t>Schülerpartizipation</a:t>
            </a:r>
            <a:br>
              <a:rPr lang="de-CH" altLang="de-DE" sz="600" b="1" dirty="0">
                <a:solidFill>
                  <a:srgbClr val="FF0000"/>
                </a:solidFill>
                <a:latin typeface="Verdana" panose="020B0604030504040204" pitchFamily="34" charset="0"/>
              </a:rPr>
            </a:br>
            <a:r>
              <a:rPr lang="de-CH" altLang="de-DE" sz="600" b="1" dirty="0">
                <a:solidFill>
                  <a:srgbClr val="FF0000"/>
                </a:solidFill>
                <a:latin typeface="Verdana" panose="020B0604030504040204" pitchFamily="34" charset="0"/>
              </a:rPr>
              <a:t>I. Neck</a:t>
            </a:r>
            <a:br>
              <a:rPr lang="de-CH" altLang="de-DE" sz="600" i="1" dirty="0">
                <a:solidFill>
                  <a:schemeClr val="tx1"/>
                </a:solidFill>
                <a:latin typeface="Verdana" panose="020B0604030504040204" pitchFamily="34" charset="0"/>
              </a:rPr>
            </a:br>
            <a:r>
              <a:rPr lang="de-CH" altLang="de-DE" sz="600" i="1" dirty="0">
                <a:solidFill>
                  <a:schemeClr val="tx1"/>
                </a:solidFill>
                <a:latin typeface="Verdana" panose="020B0604030504040204" pitchFamily="34" charset="0"/>
              </a:rPr>
              <a:t>M. Müller Kroes</a:t>
            </a:r>
            <a:br>
              <a:rPr lang="de-CH" altLang="de-DE" sz="600" i="1" dirty="0">
                <a:solidFill>
                  <a:schemeClr val="tx1"/>
                </a:solidFill>
                <a:latin typeface="Verdana" panose="020B0604030504040204" pitchFamily="34" charset="0"/>
              </a:rPr>
            </a:br>
            <a:r>
              <a:rPr lang="de-CH" altLang="de-DE" sz="600" dirty="0">
                <a:solidFill>
                  <a:schemeClr val="tx1"/>
                </a:solidFill>
                <a:latin typeface="Verdana" panose="020B0604030504040204" pitchFamily="34" charset="0"/>
              </a:rPr>
              <a:t>T. </a:t>
            </a:r>
            <a:r>
              <a:rPr lang="de-CH" altLang="de-DE" sz="600" dirty="0" err="1">
                <a:solidFill>
                  <a:schemeClr val="tx1"/>
                </a:solidFill>
                <a:latin typeface="Verdana" panose="020B0604030504040204" pitchFamily="34" charset="0"/>
              </a:rPr>
              <a:t>Menzi</a:t>
            </a:r>
            <a:endParaRPr lang="de-CH" altLang="de-DE" sz="60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123" name="Rechteck 122">
            <a:extLst>
              <a:ext uri="{FF2B5EF4-FFF2-40B4-BE49-F238E27FC236}">
                <a16:creationId xmlns:a16="http://schemas.microsoft.com/office/drawing/2014/main" id="{896FBA2E-B074-39D1-4E07-28A1A1237B0B}"/>
              </a:ext>
            </a:extLst>
          </p:cNvPr>
          <p:cNvSpPr>
            <a:spLocks/>
          </p:cNvSpPr>
          <p:nvPr/>
        </p:nvSpPr>
        <p:spPr>
          <a:xfrm>
            <a:off x="2812025" y="3595634"/>
            <a:ext cx="1260000" cy="612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de-CH" altLang="de-DE" sz="600" b="1" dirty="0">
                <a:solidFill>
                  <a:schemeClr val="tx1"/>
                </a:solidFill>
                <a:latin typeface="Verdana" panose="020B0604030504040204" pitchFamily="34" charset="0"/>
              </a:rPr>
              <a:t>Delegation MSWN</a:t>
            </a:r>
            <a:br>
              <a:rPr lang="de-CH" altLang="de-DE" sz="600" b="1" dirty="0">
                <a:solidFill>
                  <a:srgbClr val="FF0000"/>
                </a:solidFill>
                <a:latin typeface="Verdana" panose="020B0604030504040204" pitchFamily="34" charset="0"/>
              </a:rPr>
            </a:br>
            <a:r>
              <a:rPr lang="de-CH" altLang="de-DE" sz="600" b="1" i="1" dirty="0">
                <a:solidFill>
                  <a:srgbClr val="FF0000"/>
                </a:solidFill>
                <a:latin typeface="Verdana" panose="020B0604030504040204" pitchFamily="34" charset="0"/>
              </a:rPr>
              <a:t>M. Pfister</a:t>
            </a:r>
            <a:br>
              <a:rPr lang="de-CH" altLang="de-DE" sz="600" b="1" i="1" dirty="0">
                <a:solidFill>
                  <a:srgbClr val="FF0000"/>
                </a:solidFill>
                <a:latin typeface="Verdana" panose="020B0604030504040204" pitchFamily="34" charset="0"/>
              </a:rPr>
            </a:br>
            <a:endParaRPr lang="de-CH" altLang="de-DE" sz="600" b="1" i="1" dirty="0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  <p:sp>
        <p:nvSpPr>
          <p:cNvPr id="124" name="Rechteck 123">
            <a:extLst>
              <a:ext uri="{FF2B5EF4-FFF2-40B4-BE49-F238E27FC236}">
                <a16:creationId xmlns:a16="http://schemas.microsoft.com/office/drawing/2014/main" id="{86EE25C7-237C-5046-2FAD-F5CE0C1389CA}"/>
              </a:ext>
            </a:extLst>
          </p:cNvPr>
          <p:cNvSpPr>
            <a:spLocks/>
          </p:cNvSpPr>
          <p:nvPr/>
        </p:nvSpPr>
        <p:spPr>
          <a:xfrm>
            <a:off x="4206809" y="3595634"/>
            <a:ext cx="1260000" cy="612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de-CH" altLang="de-DE" sz="600" b="1" dirty="0">
                <a:solidFill>
                  <a:schemeClr val="tx1"/>
                </a:solidFill>
                <a:latin typeface="Verdana" panose="020B0604030504040204" pitchFamily="34" charset="0"/>
              </a:rPr>
              <a:t>Delegation Zweckverband</a:t>
            </a:r>
            <a:br>
              <a:rPr lang="de-CH" altLang="de-DE" sz="600" b="1" dirty="0">
                <a:solidFill>
                  <a:schemeClr val="tx1"/>
                </a:solidFill>
                <a:latin typeface="Verdana" panose="020B0604030504040204" pitchFamily="34" charset="0"/>
              </a:rPr>
            </a:br>
            <a:r>
              <a:rPr lang="de-CH" altLang="de-DE" sz="600" b="1" i="1" dirty="0">
                <a:solidFill>
                  <a:srgbClr val="FF0000"/>
                </a:solidFill>
                <a:latin typeface="Verdana" panose="020B0604030504040204" pitchFamily="34" charset="0"/>
              </a:rPr>
              <a:t>I. Bayard</a:t>
            </a:r>
            <a:br>
              <a:rPr lang="de-CH" altLang="de-DE" sz="600" b="1" dirty="0">
                <a:solidFill>
                  <a:srgbClr val="FF0000"/>
                </a:solidFill>
                <a:latin typeface="Verdana" panose="020B0604030504040204" pitchFamily="34" charset="0"/>
              </a:rPr>
            </a:br>
            <a:r>
              <a:rPr lang="de-CH" altLang="de-DE" sz="600" b="1" dirty="0" err="1">
                <a:solidFill>
                  <a:srgbClr val="FF0000"/>
                </a:solidFill>
                <a:latin typeface="Verdana" panose="020B0604030504040204" pitchFamily="34" charset="0"/>
              </a:rPr>
              <a:t>I.Neck</a:t>
            </a:r>
            <a:br>
              <a:rPr lang="de-CH" altLang="de-DE" sz="600" b="1" i="1" dirty="0">
                <a:solidFill>
                  <a:srgbClr val="FF0000"/>
                </a:solidFill>
                <a:latin typeface="Verdana" panose="020B0604030504040204" pitchFamily="34" charset="0"/>
              </a:rPr>
            </a:br>
            <a:endParaRPr lang="de-CH" altLang="de-DE" sz="600" b="1" i="1" dirty="0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  <p:cxnSp>
        <p:nvCxnSpPr>
          <p:cNvPr id="72" name="Gewinkelte Verbindung 71">
            <a:extLst>
              <a:ext uri="{FF2B5EF4-FFF2-40B4-BE49-F238E27FC236}">
                <a16:creationId xmlns:a16="http://schemas.microsoft.com/office/drawing/2014/main" id="{D50E9A39-271A-CB67-DF6F-7B567F42C54A}"/>
              </a:ext>
            </a:extLst>
          </p:cNvPr>
          <p:cNvCxnSpPr>
            <a:cxnSpLocks/>
            <a:stCxn id="106" idx="2"/>
            <a:endCxn id="121" idx="0"/>
          </p:cNvCxnSpPr>
          <p:nvPr/>
        </p:nvCxnSpPr>
        <p:spPr>
          <a:xfrm rot="16200000" flipH="1">
            <a:off x="5660319" y="3101263"/>
            <a:ext cx="208121" cy="78062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winkelte Verbindung 78">
            <a:extLst>
              <a:ext uri="{FF2B5EF4-FFF2-40B4-BE49-F238E27FC236}">
                <a16:creationId xmlns:a16="http://schemas.microsoft.com/office/drawing/2014/main" id="{4C003AA1-AB82-59CE-5DE5-DF3F48C49B05}"/>
              </a:ext>
            </a:extLst>
          </p:cNvPr>
          <p:cNvCxnSpPr>
            <a:cxnSpLocks/>
            <a:stCxn id="111" idx="2"/>
            <a:endCxn id="120" idx="0"/>
          </p:cNvCxnSpPr>
          <p:nvPr/>
        </p:nvCxnSpPr>
        <p:spPr>
          <a:xfrm rot="5400000">
            <a:off x="7800247" y="3190671"/>
            <a:ext cx="195905" cy="614021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 Box 10">
            <a:extLst>
              <a:ext uri="{FF2B5EF4-FFF2-40B4-BE49-F238E27FC236}">
                <a16:creationId xmlns:a16="http://schemas.microsoft.com/office/drawing/2014/main" id="{0252C387-8A0C-CA92-D834-A9559B8D7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0925" y="4921590"/>
            <a:ext cx="968375" cy="54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de-CH" altLang="de-DE" sz="600" b="1" dirty="0">
                <a:latin typeface="Verdana" panose="020B0604030504040204" pitchFamily="34" charset="0"/>
              </a:rPr>
              <a:t>Schulverwaltung</a:t>
            </a:r>
            <a:br>
              <a:rPr lang="de-CH" altLang="de-DE" sz="600" b="1" dirty="0">
                <a:latin typeface="Verdana" panose="020B0604030504040204" pitchFamily="34" charset="0"/>
              </a:rPr>
            </a:br>
            <a:r>
              <a:rPr lang="de-CH" altLang="de-DE" sz="600" b="1" dirty="0">
                <a:latin typeface="Verdana" panose="020B0604030504040204" pitchFamily="34" charset="0"/>
              </a:rPr>
              <a:t>SV</a:t>
            </a:r>
            <a:endParaRPr lang="de-CH" altLang="de-DE" sz="600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CH" altLang="de-DE" sz="600" b="1" i="1" dirty="0">
                <a:solidFill>
                  <a:srgbClr val="FF0000"/>
                </a:solidFill>
                <a:latin typeface="Verdana" panose="020B0604030504040204" pitchFamily="34" charset="0"/>
              </a:rPr>
              <a:t>B. Leu</a:t>
            </a:r>
            <a:endParaRPr lang="de-CH" altLang="de-DE" sz="600" b="1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39" name="Gerade Verbindung 38">
            <a:extLst>
              <a:ext uri="{FF2B5EF4-FFF2-40B4-BE49-F238E27FC236}">
                <a16:creationId xmlns:a16="http://schemas.microsoft.com/office/drawing/2014/main" id="{4519FEEB-B861-0187-EE2A-B4FAC3B74C6C}"/>
              </a:ext>
            </a:extLst>
          </p:cNvPr>
          <p:cNvCxnSpPr>
            <a:cxnSpLocks/>
          </p:cNvCxnSpPr>
          <p:nvPr/>
        </p:nvCxnSpPr>
        <p:spPr>
          <a:xfrm>
            <a:off x="2010727" y="4869160"/>
            <a:ext cx="5905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>
            <a:extLst>
              <a:ext uri="{FF2B5EF4-FFF2-40B4-BE49-F238E27FC236}">
                <a16:creationId xmlns:a16="http://schemas.microsoft.com/office/drawing/2014/main" id="{B38B7519-6935-52D8-18D8-9CB91FC86BB6}"/>
              </a:ext>
            </a:extLst>
          </p:cNvPr>
          <p:cNvCxnSpPr>
            <a:cxnSpLocks/>
            <a:endCxn id="158" idx="0"/>
          </p:cNvCxnSpPr>
          <p:nvPr/>
        </p:nvCxnSpPr>
        <p:spPr>
          <a:xfrm>
            <a:off x="7885113" y="4869160"/>
            <a:ext cx="0" cy="524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75">
            <a:extLst>
              <a:ext uri="{FF2B5EF4-FFF2-40B4-BE49-F238E27FC236}">
                <a16:creationId xmlns:a16="http://schemas.microsoft.com/office/drawing/2014/main" id="{4847901A-4A43-8759-1B1B-40F20E051745}"/>
              </a:ext>
            </a:extLst>
          </p:cNvPr>
          <p:cNvCxnSpPr>
            <a:cxnSpLocks/>
          </p:cNvCxnSpPr>
          <p:nvPr/>
        </p:nvCxnSpPr>
        <p:spPr>
          <a:xfrm>
            <a:off x="9129713" y="4869160"/>
            <a:ext cx="0" cy="524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Gerade Verbindung 2">
            <a:extLst>
              <a:ext uri="{FF2B5EF4-FFF2-40B4-BE49-F238E27FC236}">
                <a16:creationId xmlns:a16="http://schemas.microsoft.com/office/drawing/2014/main" id="{4A647920-909E-DBD6-34D2-8537C5A137E2}"/>
              </a:ext>
            </a:extLst>
          </p:cNvPr>
          <p:cNvCxnSpPr>
            <a:cxnSpLocks/>
          </p:cNvCxnSpPr>
          <p:nvPr/>
        </p:nvCxnSpPr>
        <p:spPr>
          <a:xfrm>
            <a:off x="7905750" y="4869160"/>
            <a:ext cx="12239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hteck 103">
            <a:extLst>
              <a:ext uri="{FF2B5EF4-FFF2-40B4-BE49-F238E27FC236}">
                <a16:creationId xmlns:a16="http://schemas.microsoft.com/office/drawing/2014/main" id="{76ABDE50-0E60-12B5-CE4D-CFEB36A800AC}"/>
              </a:ext>
            </a:extLst>
          </p:cNvPr>
          <p:cNvSpPr/>
          <p:nvPr/>
        </p:nvSpPr>
        <p:spPr bwMode="auto">
          <a:xfrm>
            <a:off x="1281113" y="6165850"/>
            <a:ext cx="7488237" cy="593725"/>
          </a:xfrm>
          <a:prstGeom prst="rect">
            <a:avLst/>
          </a:prstGeom>
          <a:solidFill>
            <a:srgbClr val="00CADD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CH" dirty="0">
              <a:solidFill>
                <a:schemeClr val="accent1"/>
              </a:solidFill>
            </a:endParaRPr>
          </a:p>
        </p:txBody>
      </p:sp>
      <p:sp>
        <p:nvSpPr>
          <p:cNvPr id="15425" name="Text Box 10">
            <a:extLst>
              <a:ext uri="{FF2B5EF4-FFF2-40B4-BE49-F238E27FC236}">
                <a16:creationId xmlns:a16="http://schemas.microsoft.com/office/drawing/2014/main" id="{A63527E7-6651-751B-B7DE-826EA2296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3988" y="6237288"/>
            <a:ext cx="1800225" cy="431800"/>
          </a:xfrm>
          <a:prstGeom prst="rect">
            <a:avLst/>
          </a:prstGeom>
          <a:solidFill>
            <a:srgbClr val="EBFFE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CH" altLang="de-DE" sz="600" b="1">
                <a:latin typeface="Verdana" panose="020B0604030504040204" pitchFamily="34" charset="0"/>
              </a:rPr>
              <a:t>Austausch in Fachgruppen</a:t>
            </a:r>
            <a:br>
              <a:rPr lang="de-CH" altLang="de-DE" sz="600" b="1">
                <a:latin typeface="Verdana" panose="020B0604030504040204" pitchFamily="34" charset="0"/>
              </a:rPr>
            </a:br>
            <a:r>
              <a:rPr lang="de-CH" altLang="de-DE" sz="600">
                <a:latin typeface="Verdana" panose="020B0604030504040204" pitchFamily="34" charset="0"/>
              </a:rPr>
              <a:t>Mathe/Franz/Englisch/Deutsch/Sport/HW/HA/IF/N&amp;T</a:t>
            </a:r>
          </a:p>
        </p:txBody>
      </p:sp>
      <p:sp>
        <p:nvSpPr>
          <p:cNvPr id="15426" name="Text Box 10">
            <a:extLst>
              <a:ext uri="{FF2B5EF4-FFF2-40B4-BE49-F238E27FC236}">
                <a16:creationId xmlns:a16="http://schemas.microsoft.com/office/drawing/2014/main" id="{C3C52254-0F0B-0931-0DF9-CFC2A209A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0838" y="6237288"/>
            <a:ext cx="1787525" cy="431800"/>
          </a:xfrm>
          <a:prstGeom prst="rect">
            <a:avLst/>
          </a:prstGeom>
          <a:solidFill>
            <a:srgbClr val="EBFFE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CH" altLang="de-DE" sz="600" b="1">
                <a:latin typeface="Verdana" panose="020B0604030504040204" pitchFamily="34" charset="0"/>
              </a:rPr>
              <a:t>Pädagogischer Austausch</a:t>
            </a:r>
            <a:endParaRPr lang="de-CH" altLang="de-DE" sz="600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de-DE" sz="600">
                <a:latin typeface="Verdana" panose="020B0604030504040204" pitchFamily="34" charset="0"/>
              </a:rPr>
              <a:t>Im Jahrgangsteam</a:t>
            </a:r>
            <a:endParaRPr lang="de-CH" altLang="de-DE" sz="600" i="1">
              <a:latin typeface="Verdana" panose="020B0604030504040204" pitchFamily="34" charset="0"/>
            </a:endParaRPr>
          </a:p>
        </p:txBody>
      </p:sp>
      <p:sp>
        <p:nvSpPr>
          <p:cNvPr id="15427" name="Text Box 10">
            <a:extLst>
              <a:ext uri="{FF2B5EF4-FFF2-40B4-BE49-F238E27FC236}">
                <a16:creationId xmlns:a16="http://schemas.microsoft.com/office/drawing/2014/main" id="{62BA0E4C-C3F8-39E8-8911-D1EAAE1E4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4663" y="6237288"/>
            <a:ext cx="1787525" cy="431800"/>
          </a:xfrm>
          <a:prstGeom prst="rect">
            <a:avLst/>
          </a:prstGeom>
          <a:solidFill>
            <a:srgbClr val="EBFFE2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CH" altLang="de-DE" sz="600" b="1">
                <a:latin typeface="Verdana" panose="020B0604030504040204" pitchFamily="34" charset="0"/>
              </a:rPr>
              <a:t>Kollegiale Beratung</a:t>
            </a:r>
            <a:endParaRPr lang="de-CH" altLang="de-DE" sz="600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de-DE" sz="600">
                <a:latin typeface="Verdana" panose="020B0604030504040204" pitchFamily="34" charset="0"/>
              </a:rPr>
              <a:t>Austausch in Zweierteams</a:t>
            </a:r>
            <a:endParaRPr lang="de-CH" altLang="de-DE" sz="600" i="1">
              <a:latin typeface="Verdana" panose="020B0604030504040204" pitchFamily="34" charset="0"/>
            </a:endParaRPr>
          </a:p>
        </p:txBody>
      </p:sp>
      <p:sp>
        <p:nvSpPr>
          <p:cNvPr id="15428" name="Text Box 27">
            <a:extLst>
              <a:ext uri="{FF2B5EF4-FFF2-40B4-BE49-F238E27FC236}">
                <a16:creationId xmlns:a16="http://schemas.microsoft.com/office/drawing/2014/main" id="{4E82A39C-1262-21FE-F4FC-32F19DB9A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733132"/>
            <a:ext cx="1800225" cy="190500"/>
          </a:xfrm>
          <a:prstGeom prst="rect">
            <a:avLst/>
          </a:prstGeom>
          <a:solidFill>
            <a:srgbClr val="FFFDA6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CH" altLang="de-DE" sz="600" b="1">
                <a:latin typeface="Verdana" panose="020B0604030504040204" pitchFamily="34" charset="0"/>
              </a:rPr>
              <a:t>Jahrgangsteam 3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40BAD191-09D5-3E81-82F7-EDD5997BDDA3}"/>
                  </a:ext>
                </a:extLst>
              </p14:cNvPr>
              <p14:cNvContentPartPr/>
              <p14:nvPr/>
            </p14:nvContentPartPr>
            <p14:xfrm>
              <a:off x="-359936" y="1492830"/>
              <a:ext cx="360" cy="396000"/>
            </p14:xfrm>
          </p:contentPart>
        </mc:Choice>
        <mc:Fallback xmlns=""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40BAD191-09D5-3E81-82F7-EDD5997BDDA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-368936" y="-8407170"/>
                <a:ext cx="18000" cy="19800000"/>
              </a:xfrm>
              <a:prstGeom prst="rect">
                <a:avLst/>
              </a:prstGeom>
            </p:spPr>
          </p:pic>
        </mc:Fallback>
      </mc:AlternateContent>
      <p:sp>
        <p:nvSpPr>
          <p:cNvPr id="120" name="Rechteck 119">
            <a:extLst>
              <a:ext uri="{FF2B5EF4-FFF2-40B4-BE49-F238E27FC236}">
                <a16:creationId xmlns:a16="http://schemas.microsoft.com/office/drawing/2014/main" id="{AFF0E99D-4637-5A91-F504-844BA0598ADF}"/>
              </a:ext>
            </a:extLst>
          </p:cNvPr>
          <p:cNvSpPr>
            <a:spLocks/>
          </p:cNvSpPr>
          <p:nvPr/>
        </p:nvSpPr>
        <p:spPr>
          <a:xfrm>
            <a:off x="6961188" y="3595634"/>
            <a:ext cx="1260000" cy="612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de-CH" altLang="de-DE" sz="600" b="1" dirty="0">
                <a:solidFill>
                  <a:schemeClr val="tx1"/>
                </a:solidFill>
                <a:latin typeface="Verdana" panose="020B0604030504040204" pitchFamily="34" charset="0"/>
              </a:rPr>
              <a:t>Freizeitkurse</a:t>
            </a:r>
            <a:br>
              <a:rPr lang="de-CH" altLang="de-DE" sz="600" b="1" dirty="0">
                <a:solidFill>
                  <a:srgbClr val="FF0000"/>
                </a:solidFill>
                <a:latin typeface="Verdana" panose="020B0604030504040204" pitchFamily="34" charset="0"/>
              </a:rPr>
            </a:br>
            <a:r>
              <a:rPr lang="de-CH" altLang="de-DE" sz="600" b="1" i="1" dirty="0">
                <a:solidFill>
                  <a:srgbClr val="FF0000"/>
                </a:solidFill>
                <a:latin typeface="Verdana" panose="020B0604030504040204" pitchFamily="34" charset="0"/>
              </a:rPr>
              <a:t>S. Kozlowski</a:t>
            </a:r>
            <a:br>
              <a:rPr lang="de-CH" altLang="de-DE" sz="600" b="1" i="1" dirty="0">
                <a:solidFill>
                  <a:srgbClr val="FF0000"/>
                </a:solidFill>
                <a:latin typeface="Verdana" panose="020B0604030504040204" pitchFamily="34" charset="0"/>
              </a:rPr>
            </a:br>
            <a:endParaRPr lang="de-CH" altLang="de-DE" sz="60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cxnSp>
        <p:nvCxnSpPr>
          <p:cNvPr id="126" name="Gewinkelte Verbindung 125">
            <a:extLst>
              <a:ext uri="{FF2B5EF4-FFF2-40B4-BE49-F238E27FC236}">
                <a16:creationId xmlns:a16="http://schemas.microsoft.com/office/drawing/2014/main" id="{B5933BE7-901D-69E1-C26C-50BC3E96476F}"/>
              </a:ext>
            </a:extLst>
          </p:cNvPr>
          <p:cNvCxnSpPr>
            <a:cxnSpLocks/>
            <a:stCxn id="106" idx="2"/>
            <a:endCxn id="124" idx="0"/>
          </p:cNvCxnSpPr>
          <p:nvPr/>
        </p:nvCxnSpPr>
        <p:spPr>
          <a:xfrm rot="5400000">
            <a:off x="5001379" y="3222943"/>
            <a:ext cx="208121" cy="53726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38" name="Textfeld 3">
            <a:extLst>
              <a:ext uri="{FF2B5EF4-FFF2-40B4-BE49-F238E27FC236}">
                <a16:creationId xmlns:a16="http://schemas.microsoft.com/office/drawing/2014/main" id="{FA5AEB05-F509-BAFE-472E-07C2ECF50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" y="6642100"/>
            <a:ext cx="99578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600" dirty="0">
                <a:latin typeface="Verdana" panose="020B0604030504040204" pitchFamily="34" charset="0"/>
              </a:rPr>
              <a:t>26.10.23/SP-Sitzung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2FB57819-3858-3D44-D2D2-1C1E4C1D3D1A}"/>
              </a:ext>
            </a:extLst>
          </p:cNvPr>
          <p:cNvSpPr>
            <a:spLocks/>
          </p:cNvSpPr>
          <p:nvPr/>
        </p:nvSpPr>
        <p:spPr>
          <a:xfrm>
            <a:off x="889274" y="3602571"/>
            <a:ext cx="1260000" cy="612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de-DE" sz="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Krisenstab</a:t>
            </a:r>
          </a:p>
          <a:p>
            <a:pPr>
              <a:defRPr/>
            </a:pPr>
            <a:r>
              <a:rPr lang="de-DE" sz="6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J. Tobler</a:t>
            </a:r>
          </a:p>
          <a:p>
            <a:pPr>
              <a:defRPr/>
            </a:pP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T. Weibel</a:t>
            </a:r>
          </a:p>
          <a:p>
            <a:pPr>
              <a:defRPr/>
            </a:pP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A. Fischer Lötscher</a:t>
            </a:r>
            <a:b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B. Leu</a:t>
            </a:r>
            <a:b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I. Wächter</a:t>
            </a:r>
          </a:p>
        </p:txBody>
      </p:sp>
      <p:sp>
        <p:nvSpPr>
          <p:cNvPr id="15" name="Text Box 10">
            <a:extLst>
              <a:ext uri="{FF2B5EF4-FFF2-40B4-BE49-F238E27FC236}">
                <a16:creationId xmlns:a16="http://schemas.microsoft.com/office/drawing/2014/main" id="{876AF36E-B2DF-056A-B979-6AA7CBD36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0639" y="4921590"/>
            <a:ext cx="968375" cy="54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de-CH" altLang="de-DE" sz="600" b="1" dirty="0">
                <a:latin typeface="Verdana" panose="020B0604030504040204" pitchFamily="34" charset="0"/>
              </a:rPr>
              <a:t>Schulsozialarbeit</a:t>
            </a:r>
            <a:br>
              <a:rPr lang="de-CH" altLang="de-DE" sz="600" b="1" dirty="0">
                <a:latin typeface="Verdana" panose="020B0604030504040204" pitchFamily="34" charset="0"/>
              </a:rPr>
            </a:br>
            <a:r>
              <a:rPr lang="de-CH" altLang="de-DE" sz="600" b="1" dirty="0">
                <a:latin typeface="Verdana" panose="020B0604030504040204" pitchFamily="34" charset="0"/>
              </a:rPr>
              <a:t>SSA</a:t>
            </a:r>
            <a:br>
              <a:rPr lang="de-CH" altLang="de-DE" sz="600" b="1" dirty="0">
                <a:latin typeface="Verdana" panose="020B0604030504040204" pitchFamily="34" charset="0"/>
              </a:rPr>
            </a:br>
            <a:r>
              <a:rPr lang="de-CH" altLang="de-DE" sz="600" b="1" i="1" dirty="0">
                <a:solidFill>
                  <a:srgbClr val="FF0000"/>
                </a:solidFill>
                <a:latin typeface="Verdana" panose="020B0604030504040204" pitchFamily="34" charset="0"/>
              </a:rPr>
              <a:t>I. Wächter</a:t>
            </a:r>
            <a:endParaRPr lang="de-CH" altLang="de-DE" sz="600" b="1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de-CH" altLang="de-DE" sz="600" dirty="0">
              <a:latin typeface="Verdana" panose="020B0604030504040204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5F74699D-4F3C-C457-F77F-8A37310EED9F}"/>
              </a:ext>
            </a:extLst>
          </p:cNvPr>
          <p:cNvSpPr/>
          <p:nvPr/>
        </p:nvSpPr>
        <p:spPr>
          <a:xfrm>
            <a:off x="5889095" y="2563913"/>
            <a:ext cx="899089" cy="82799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de-DE" sz="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Bau-Kommission TH1 </a:t>
            </a:r>
            <a:r>
              <a:rPr lang="de-DE" sz="5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de-DE" sz="5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SekU</a:t>
            </a:r>
            <a:r>
              <a:rPr lang="de-DE" sz="5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-Teil)</a:t>
            </a:r>
          </a:p>
          <a:p>
            <a:pPr>
              <a:defRPr/>
            </a:pPr>
            <a:r>
              <a:rPr lang="de-DE" sz="6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S. Affolter PS</a:t>
            </a:r>
          </a:p>
          <a:p>
            <a:pPr>
              <a:defRPr/>
            </a:pP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M. Pfister</a:t>
            </a:r>
          </a:p>
          <a:p>
            <a:pPr>
              <a:defRPr/>
            </a:pPr>
            <a:r>
              <a:rPr lang="de-DE" sz="5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A. Fischer Lötscher</a:t>
            </a:r>
          </a:p>
          <a:p>
            <a:pPr>
              <a:defRPr/>
            </a:pP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G. Gutjahr</a:t>
            </a:r>
            <a:b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T. Weibel</a:t>
            </a:r>
          </a:p>
          <a:p>
            <a:pPr>
              <a:defRPr/>
            </a:pPr>
            <a:endParaRPr lang="de-DE" sz="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7" name="Gewinkelte Verbindung 16">
            <a:extLst>
              <a:ext uri="{FF2B5EF4-FFF2-40B4-BE49-F238E27FC236}">
                <a16:creationId xmlns:a16="http://schemas.microsoft.com/office/drawing/2014/main" id="{C94B12CE-5C2F-8CBF-475E-1F9AA280BFDD}"/>
              </a:ext>
            </a:extLst>
          </p:cNvPr>
          <p:cNvCxnSpPr>
            <a:cxnSpLocks/>
            <a:stCxn id="111" idx="2"/>
            <a:endCxn id="122" idx="0"/>
          </p:cNvCxnSpPr>
          <p:nvPr/>
        </p:nvCxnSpPr>
        <p:spPr>
          <a:xfrm rot="16200000" flipH="1">
            <a:off x="8512660" y="3092278"/>
            <a:ext cx="195905" cy="8108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>
            <a:extLst>
              <a:ext uri="{FF2B5EF4-FFF2-40B4-BE49-F238E27FC236}">
                <a16:creationId xmlns:a16="http://schemas.microsoft.com/office/drawing/2014/main" id="{18A6A59F-A2C3-F3D6-BFCE-A8E8A398170E}"/>
              </a:ext>
            </a:extLst>
          </p:cNvPr>
          <p:cNvCxnSpPr>
            <a:cxnSpLocks/>
            <a:endCxn id="15" idx="0"/>
          </p:cNvCxnSpPr>
          <p:nvPr/>
        </p:nvCxnSpPr>
        <p:spPr>
          <a:xfrm>
            <a:off x="6624826" y="4855705"/>
            <a:ext cx="1" cy="658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>
            <a:extLst>
              <a:ext uri="{FF2B5EF4-FFF2-40B4-BE49-F238E27FC236}">
                <a16:creationId xmlns:a16="http://schemas.microsoft.com/office/drawing/2014/main" id="{2DFBD35A-B347-3FAA-91C1-0B9CF5BD38F2}"/>
              </a:ext>
            </a:extLst>
          </p:cNvPr>
          <p:cNvCxnSpPr>
            <a:cxnSpLocks/>
          </p:cNvCxnSpPr>
          <p:nvPr/>
        </p:nvCxnSpPr>
        <p:spPr>
          <a:xfrm>
            <a:off x="4331572" y="6112545"/>
            <a:ext cx="0" cy="533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>
            <a:extLst>
              <a:ext uri="{FF2B5EF4-FFF2-40B4-BE49-F238E27FC236}">
                <a16:creationId xmlns:a16="http://schemas.microsoft.com/office/drawing/2014/main" id="{AF53B805-FDF5-1CEB-E52D-15D9E0139EFA}"/>
              </a:ext>
            </a:extLst>
          </p:cNvPr>
          <p:cNvCxnSpPr>
            <a:cxnSpLocks/>
            <a:stCxn id="27" idx="2"/>
            <a:endCxn id="123" idx="0"/>
          </p:cNvCxnSpPr>
          <p:nvPr/>
        </p:nvCxnSpPr>
        <p:spPr>
          <a:xfrm>
            <a:off x="3440841" y="3383181"/>
            <a:ext cx="1184" cy="2124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>
            <a:extLst>
              <a:ext uri="{FF2B5EF4-FFF2-40B4-BE49-F238E27FC236}">
                <a16:creationId xmlns:a16="http://schemas.microsoft.com/office/drawing/2014/main" id="{DB2A63F1-18B0-E6D0-3E2C-61B8353CD273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1520671" y="2452493"/>
            <a:ext cx="0" cy="1026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>
            <a:extLst>
              <a:ext uri="{FF2B5EF4-FFF2-40B4-BE49-F238E27FC236}">
                <a16:creationId xmlns:a16="http://schemas.microsoft.com/office/drawing/2014/main" id="{EB961EE1-5824-39D1-797B-48AB209FBD3B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6338640" y="2452493"/>
            <a:ext cx="0" cy="1114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4C4F1532-B137-3F6F-3B81-787329A22416}"/>
              </a:ext>
            </a:extLst>
          </p:cNvPr>
          <p:cNvCxnSpPr>
            <a:cxnSpLocks/>
            <a:stCxn id="25" idx="2"/>
            <a:endCxn id="2" idx="0"/>
          </p:cNvCxnSpPr>
          <p:nvPr/>
        </p:nvCxnSpPr>
        <p:spPr>
          <a:xfrm flipH="1">
            <a:off x="1519274" y="3383181"/>
            <a:ext cx="1397" cy="2193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Gerade Verbindung 3">
            <a:extLst>
              <a:ext uri="{FF2B5EF4-FFF2-40B4-BE49-F238E27FC236}">
                <a16:creationId xmlns:a16="http://schemas.microsoft.com/office/drawing/2014/main" id="{C8C8D47B-F97D-1C0D-C5F9-747083232B51}"/>
              </a:ext>
            </a:extLst>
          </p:cNvPr>
          <p:cNvCxnSpPr>
            <a:cxnSpLocks/>
            <a:stCxn id="24" idx="2"/>
          </p:cNvCxnSpPr>
          <p:nvPr/>
        </p:nvCxnSpPr>
        <p:spPr>
          <a:xfrm>
            <a:off x="560586" y="3391910"/>
            <a:ext cx="0" cy="8754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>
            <a:extLst>
              <a:ext uri="{FF2B5EF4-FFF2-40B4-BE49-F238E27FC236}">
                <a16:creationId xmlns:a16="http://schemas.microsoft.com/office/drawing/2014/main" id="{6C1C3EF4-7F4A-CEBB-BFE0-564058D2BDF4}"/>
              </a:ext>
            </a:extLst>
          </p:cNvPr>
          <p:cNvCxnSpPr>
            <a:cxnSpLocks/>
            <a:stCxn id="15398" idx="3"/>
            <a:endCxn id="15396" idx="1"/>
          </p:cNvCxnSpPr>
          <p:nvPr/>
        </p:nvCxnSpPr>
        <p:spPr>
          <a:xfrm>
            <a:off x="1321497" y="5166190"/>
            <a:ext cx="2469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52">
            <a:extLst>
              <a:ext uri="{FF2B5EF4-FFF2-40B4-BE49-F238E27FC236}">
                <a16:creationId xmlns:a16="http://schemas.microsoft.com/office/drawing/2014/main" id="{4C09562E-789B-40D8-6261-B3267CC4CC9F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3440841" y="2429845"/>
            <a:ext cx="0" cy="125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>
            <a:extLst>
              <a:ext uri="{FF2B5EF4-FFF2-40B4-BE49-F238E27FC236}">
                <a16:creationId xmlns:a16="http://schemas.microsoft.com/office/drawing/2014/main" id="{C18DEF51-C2BA-F6F4-7A81-591605FA040F}"/>
              </a:ext>
            </a:extLst>
          </p:cNvPr>
          <p:cNvCxnSpPr>
            <a:cxnSpLocks/>
            <a:endCxn id="106" idx="0"/>
          </p:cNvCxnSpPr>
          <p:nvPr/>
        </p:nvCxnSpPr>
        <p:spPr>
          <a:xfrm>
            <a:off x="5374069" y="2452493"/>
            <a:ext cx="0" cy="1070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>
            <a:extLst>
              <a:ext uri="{FF2B5EF4-FFF2-40B4-BE49-F238E27FC236}">
                <a16:creationId xmlns:a16="http://schemas.microsoft.com/office/drawing/2014/main" id="{57B7761B-9E1B-23B7-0A0A-A975EF29D495}"/>
              </a:ext>
            </a:extLst>
          </p:cNvPr>
          <p:cNvCxnSpPr>
            <a:cxnSpLocks/>
            <a:endCxn id="103" idx="0"/>
          </p:cNvCxnSpPr>
          <p:nvPr/>
        </p:nvCxnSpPr>
        <p:spPr>
          <a:xfrm>
            <a:off x="4400926" y="2452491"/>
            <a:ext cx="0" cy="1026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>
            <a:extLst>
              <a:ext uri="{FF2B5EF4-FFF2-40B4-BE49-F238E27FC236}">
                <a16:creationId xmlns:a16="http://schemas.microsoft.com/office/drawing/2014/main" id="{F52929C9-A363-7E52-5258-F969962619EF}"/>
              </a:ext>
            </a:extLst>
          </p:cNvPr>
          <p:cNvCxnSpPr>
            <a:cxnSpLocks/>
            <a:endCxn id="110" idx="0"/>
          </p:cNvCxnSpPr>
          <p:nvPr/>
        </p:nvCxnSpPr>
        <p:spPr>
          <a:xfrm>
            <a:off x="7276573" y="2452491"/>
            <a:ext cx="4608" cy="1114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 Box 6">
            <a:extLst>
              <a:ext uri="{FF2B5EF4-FFF2-40B4-BE49-F238E27FC236}">
                <a16:creationId xmlns:a16="http://schemas.microsoft.com/office/drawing/2014/main" id="{C4F5C41F-9CAD-704C-A145-070DB81BC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302" y="1052800"/>
            <a:ext cx="9504363" cy="92333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CH" altLang="de-DE" sz="1200" b="1" dirty="0">
                <a:latin typeface="Verdana" panose="020B0604030504040204" pitchFamily="34" charset="0"/>
              </a:rPr>
              <a:t>Schulgemeindeversammlung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de-CH" altLang="de-DE" sz="1200" b="1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de-CH" altLang="de-DE" sz="400" b="1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de-CH" altLang="de-DE" sz="1200" b="1" dirty="0">
              <a:latin typeface="Calibri" panose="020F0502020204030204" pitchFamily="34" charset="0"/>
            </a:endParaRPr>
          </a:p>
        </p:txBody>
      </p:sp>
      <p:sp>
        <p:nvSpPr>
          <p:cNvPr id="101" name="Text Box 34">
            <a:extLst>
              <a:ext uri="{FF2B5EF4-FFF2-40B4-BE49-F238E27FC236}">
                <a16:creationId xmlns:a16="http://schemas.microsoft.com/office/drawing/2014/main" id="{4F680205-D9C8-4F51-C22D-4664969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" y="1372126"/>
            <a:ext cx="8924925" cy="20005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de-CH" altLang="de-DE" sz="700" b="1" dirty="0">
                <a:solidFill>
                  <a:srgbClr val="FF0000"/>
                </a:solidFill>
                <a:latin typeface="Verdana" panose="020B0604030504040204" pitchFamily="34" charset="0"/>
              </a:rPr>
              <a:t>Stimm- und Wahlberechtigte der Gemeinden Dachsen, Flurlingen, Laufen-Uhwiesen</a:t>
            </a:r>
          </a:p>
        </p:txBody>
      </p:sp>
      <p:cxnSp>
        <p:nvCxnSpPr>
          <p:cNvPr id="102" name="Gerade Verbindung 101">
            <a:extLst>
              <a:ext uri="{FF2B5EF4-FFF2-40B4-BE49-F238E27FC236}">
                <a16:creationId xmlns:a16="http://schemas.microsoft.com/office/drawing/2014/main" id="{AF7A222B-229A-ED5C-6513-2BFAB68A68E7}"/>
              </a:ext>
            </a:extLst>
          </p:cNvPr>
          <p:cNvCxnSpPr>
            <a:cxnSpLocks/>
          </p:cNvCxnSpPr>
          <p:nvPr/>
        </p:nvCxnSpPr>
        <p:spPr>
          <a:xfrm>
            <a:off x="4664968" y="1609391"/>
            <a:ext cx="0" cy="871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417</Words>
  <Application>Microsoft Macintosh PowerPoint</Application>
  <PresentationFormat>A4-Papier (210 x 297 mm)</PresentationFormat>
  <Paragraphs>108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Calibri</vt:lpstr>
      <vt:lpstr>Times New Roman</vt:lpstr>
      <vt:lpstr>Verdana</vt:lpstr>
      <vt:lpstr>Standarddesign</vt:lpstr>
      <vt:lpstr>Diagramm</vt:lpstr>
      <vt:lpstr>PowerPoint-Präsentation</vt:lpstr>
    </vt:vector>
  </TitlesOfParts>
  <Company>Privat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 Rohner</dc:creator>
  <cp:lastModifiedBy>Sekretariat</cp:lastModifiedBy>
  <cp:revision>432</cp:revision>
  <cp:lastPrinted>2023-01-11T09:00:52Z</cp:lastPrinted>
  <dcterms:created xsi:type="dcterms:W3CDTF">2002-10-30T18:18:35Z</dcterms:created>
  <dcterms:modified xsi:type="dcterms:W3CDTF">2023-10-30T10:20:23Z</dcterms:modified>
</cp:coreProperties>
</file>